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handoutMasterIdLst>
    <p:handoutMasterId r:id="rId23"/>
  </p:handoutMasterIdLst>
  <p:sldIdLst>
    <p:sldId id="288" r:id="rId5"/>
    <p:sldId id="289" r:id="rId6"/>
    <p:sldId id="303" r:id="rId7"/>
    <p:sldId id="290" r:id="rId8"/>
    <p:sldId id="274" r:id="rId9"/>
    <p:sldId id="304" r:id="rId10"/>
    <p:sldId id="305" r:id="rId11"/>
    <p:sldId id="306" r:id="rId12"/>
    <p:sldId id="307" r:id="rId13"/>
    <p:sldId id="308" r:id="rId14"/>
    <p:sldId id="309" r:id="rId15"/>
    <p:sldId id="310" r:id="rId16"/>
    <p:sldId id="311" r:id="rId17"/>
    <p:sldId id="312" r:id="rId18"/>
    <p:sldId id="313" r:id="rId19"/>
    <p:sldId id="301" r:id="rId20"/>
    <p:sldId id="26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CA311"/>
    <a:srgbClr val="E5E5E5"/>
    <a:srgbClr val="14213D"/>
    <a:srgbClr val="302030"/>
    <a:srgbClr val="FFFFFF"/>
    <a:srgbClr val="7F7F7F"/>
    <a:srgbClr val="79A466"/>
    <a:srgbClr val="A466A1"/>
    <a:srgbClr val="7C4B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41"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notesViewPr>
    <p:cSldViewPr snapToGrid="0">
      <p:cViewPr>
        <p:scale>
          <a:sx n="1" d="2"/>
          <a:sy n="1" d="2"/>
        </p:scale>
        <p:origin x="3403" y="33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85332F6-84D5-43CF-B5CE-301BBE7CB9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AB049E7-4E52-4F78-B7E3-9EEEB887E5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782036-3E43-445A-9A77-06D97C6EDFFA}" type="datetimeFigureOut">
              <a:rPr lang="en-US" smtClean="0"/>
              <a:t>10/16/2024</a:t>
            </a:fld>
            <a:endParaRPr lang="en-US" dirty="0"/>
          </a:p>
        </p:txBody>
      </p:sp>
      <p:sp>
        <p:nvSpPr>
          <p:cNvPr id="4" name="Footer Placeholder 3">
            <a:extLst>
              <a:ext uri="{FF2B5EF4-FFF2-40B4-BE49-F238E27FC236}">
                <a16:creationId xmlns:a16="http://schemas.microsoft.com/office/drawing/2014/main" id="{00DD62C5-62E7-4FCF-A26E-C100A22EE53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A9C5A79-BC51-4C21-A236-759CEAE5D8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3333638-148D-48F3-93EA-686F1AB9FFB0}" type="slidenum">
              <a:rPr lang="en-US" smtClean="0"/>
              <a:t>‹#›</a:t>
            </a:fld>
            <a:endParaRPr lang="en-US" dirty="0"/>
          </a:p>
        </p:txBody>
      </p:sp>
    </p:spTree>
    <p:extLst>
      <p:ext uri="{BB962C8B-B14F-4D97-AF65-F5344CB8AC3E}">
        <p14:creationId xmlns:p14="http://schemas.microsoft.com/office/powerpoint/2010/main" val="350508679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18FFC2-F437-4D89-B6E7-BDC71715B609}" type="datetimeFigureOut">
              <a:rPr lang="en-US" smtClean="0"/>
              <a:t>10/16/2024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C4120E-D8D4-4AFA-B0E2-7989D1701DEB}" type="slidenum">
              <a:rPr lang="en-US" smtClean="0"/>
              <a:t>‹#›</a:t>
            </a:fld>
            <a:endParaRPr lang="en-US" dirty="0"/>
          </a:p>
        </p:txBody>
      </p:sp>
    </p:spTree>
    <p:extLst>
      <p:ext uri="{BB962C8B-B14F-4D97-AF65-F5344CB8AC3E}">
        <p14:creationId xmlns:p14="http://schemas.microsoft.com/office/powerpoint/2010/main" val="3383899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8D1035F-A14F-4F81-AC61-2AF512D7F821}"/>
              </a:ext>
            </a:extLst>
          </p:cNvPr>
          <p:cNvSpPr>
            <a:spLocks noGrp="1"/>
          </p:cNvSpPr>
          <p:nvPr>
            <p:ph type="pic" sz="quarter" idx="10" hasCustomPrompt="1"/>
          </p:nvPr>
        </p:nvSpPr>
        <p:spPr>
          <a:xfrm>
            <a:off x="0" y="0"/>
            <a:ext cx="767715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2" name="Title 1">
            <a:extLst>
              <a:ext uri="{FF2B5EF4-FFF2-40B4-BE49-F238E27FC236}">
                <a16:creationId xmlns:a16="http://schemas.microsoft.com/office/drawing/2014/main" id="{39E05B43-D8B3-4B3A-93E9-5A84CF7F3D2A}"/>
              </a:ext>
            </a:extLst>
          </p:cNvPr>
          <p:cNvSpPr>
            <a:spLocks noGrp="1"/>
          </p:cNvSpPr>
          <p:nvPr>
            <p:ph type="ctrTitle" hasCustomPrompt="1"/>
          </p:nvPr>
        </p:nvSpPr>
        <p:spPr>
          <a:xfrm>
            <a:off x="8336042" y="1550988"/>
            <a:ext cx="3284832" cy="2387600"/>
          </a:xfrm>
          <a:prstGeom prst="rect">
            <a:avLst/>
          </a:prstGeom>
        </p:spPr>
        <p:txBody>
          <a:bodyPr anchor="b"/>
          <a:lstStyle>
            <a:lvl1pPr algn="l">
              <a:defRPr sz="5000" cap="all" spc="200" baseline="0">
                <a:solidFill>
                  <a:schemeClr val="accent6">
                    <a:lumMod val="10000"/>
                    <a:lumOff val="90000"/>
                  </a:schemeClr>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99F2A661-E12F-4DA4-89DE-F2048B1B4308}"/>
              </a:ext>
            </a:extLst>
          </p:cNvPr>
          <p:cNvSpPr>
            <a:spLocks noGrp="1"/>
          </p:cNvSpPr>
          <p:nvPr>
            <p:ph type="subTitle" idx="1" hasCustomPrompt="1"/>
          </p:nvPr>
        </p:nvSpPr>
        <p:spPr>
          <a:xfrm>
            <a:off x="8336042" y="4057095"/>
            <a:ext cx="3284832" cy="1553129"/>
          </a:xfrm>
          <a:prstGeom prst="rect">
            <a:avLst/>
          </a:prstGeom>
        </p:spPr>
        <p:txBody>
          <a:bodyPr/>
          <a:lstStyle>
            <a:lvl1pPr marL="0" indent="0" algn="l">
              <a:buNone/>
              <a:defRPr sz="18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5" name="Text Placeholder 4">
            <a:extLst>
              <a:ext uri="{FF2B5EF4-FFF2-40B4-BE49-F238E27FC236}">
                <a16:creationId xmlns:a16="http://schemas.microsoft.com/office/drawing/2014/main" id="{F464D5FB-99FD-4266-B81F-46B037643600}"/>
              </a:ext>
            </a:extLst>
          </p:cNvPr>
          <p:cNvSpPr>
            <a:spLocks noGrp="1"/>
          </p:cNvSpPr>
          <p:nvPr>
            <p:ph type="body" sz="quarter" idx="11" hasCustomPrompt="1"/>
          </p:nvPr>
        </p:nvSpPr>
        <p:spPr>
          <a:xfrm>
            <a:off x="1654175" y="4241283"/>
            <a:ext cx="10537825" cy="2616717"/>
          </a:xfrm>
          <a:prstGeom prst="rect">
            <a:avLst/>
          </a:prstGeom>
        </p:spPr>
        <p:txBody>
          <a:bodyPr/>
          <a:lstStyle>
            <a:lvl1pPr marL="0" indent="0" algn="r">
              <a:lnSpc>
                <a:spcPct val="50000"/>
              </a:lnSpc>
              <a:spcBef>
                <a:spcPts val="0"/>
              </a:spcBef>
              <a:buNone/>
              <a:defRPr sz="45000" baseline="0">
                <a:solidFill>
                  <a:schemeClr val="bg1">
                    <a:alpha val="8000"/>
                  </a:schemeClr>
                </a:solidFill>
                <a:latin typeface="Kunstler Script" panose="030304020206070D0D06" pitchFamily="66" charset="0"/>
              </a:defRPr>
            </a:lvl1pPr>
          </a:lstStyle>
          <a:p>
            <a:pPr lvl="0"/>
            <a:r>
              <a:rPr lang="en-US" dirty="0"/>
              <a:t>Pitch</a:t>
            </a:r>
          </a:p>
        </p:txBody>
      </p:sp>
    </p:spTree>
    <p:extLst>
      <p:ext uri="{BB962C8B-B14F-4D97-AF65-F5344CB8AC3E}">
        <p14:creationId xmlns:p14="http://schemas.microsoft.com/office/powerpoint/2010/main" val="3377346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59927B5-CD76-4CF2-9218-21B4ABE3CED9}"/>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5" name="Footer Placeholder 4">
            <a:extLst>
              <a:ext uri="{FF2B5EF4-FFF2-40B4-BE49-F238E27FC236}">
                <a16:creationId xmlns:a16="http://schemas.microsoft.com/office/drawing/2014/main" id="{89DE09AE-94B2-4BFF-BDCE-0B4930D63674}"/>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6" name="Slide Number Placeholder 5">
            <a:extLst>
              <a:ext uri="{FF2B5EF4-FFF2-40B4-BE49-F238E27FC236}">
                <a16:creationId xmlns:a16="http://schemas.microsoft.com/office/drawing/2014/main" id="{6F7DB683-0E38-45C3-A062-8642CC4CC8AF}"/>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11" name="Text Placeholder 10">
            <a:extLst>
              <a:ext uri="{FF2B5EF4-FFF2-40B4-BE49-F238E27FC236}">
                <a16:creationId xmlns:a16="http://schemas.microsoft.com/office/drawing/2014/main" id="{B3A9F833-D729-4A7C-AE1F-BAAF1214BA7E}"/>
              </a:ext>
            </a:extLst>
          </p:cNvPr>
          <p:cNvSpPr>
            <a:spLocks noGrp="1"/>
          </p:cNvSpPr>
          <p:nvPr>
            <p:ph type="body" sz="quarter" idx="13" hasCustomPrompt="1"/>
          </p:nvPr>
        </p:nvSpPr>
        <p:spPr>
          <a:xfrm>
            <a:off x="838200"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3" name="Text Placeholder 10">
            <a:extLst>
              <a:ext uri="{FF2B5EF4-FFF2-40B4-BE49-F238E27FC236}">
                <a16:creationId xmlns:a16="http://schemas.microsoft.com/office/drawing/2014/main" id="{D914E175-8C78-40BB-9962-8A85F2F0E41A}"/>
              </a:ext>
            </a:extLst>
          </p:cNvPr>
          <p:cNvSpPr>
            <a:spLocks noGrp="1"/>
          </p:cNvSpPr>
          <p:nvPr>
            <p:ph type="body" sz="quarter" idx="17" hasCustomPrompt="1"/>
          </p:nvPr>
        </p:nvSpPr>
        <p:spPr>
          <a:xfrm>
            <a:off x="838200"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14" name="Text Placeholder 10">
            <a:extLst>
              <a:ext uri="{FF2B5EF4-FFF2-40B4-BE49-F238E27FC236}">
                <a16:creationId xmlns:a16="http://schemas.microsoft.com/office/drawing/2014/main" id="{13F63585-E36E-41A6-95F2-CD2BE2D6559D}"/>
              </a:ext>
            </a:extLst>
          </p:cNvPr>
          <p:cNvSpPr>
            <a:spLocks noGrp="1"/>
          </p:cNvSpPr>
          <p:nvPr>
            <p:ph type="body" sz="quarter" idx="18" hasCustomPrompt="1"/>
          </p:nvPr>
        </p:nvSpPr>
        <p:spPr>
          <a:xfrm>
            <a:off x="4626428"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6" name="Text Placeholder 10">
            <a:extLst>
              <a:ext uri="{FF2B5EF4-FFF2-40B4-BE49-F238E27FC236}">
                <a16:creationId xmlns:a16="http://schemas.microsoft.com/office/drawing/2014/main" id="{10FF23F7-3892-471E-AFA1-0D8BE8F43FB8}"/>
              </a:ext>
            </a:extLst>
          </p:cNvPr>
          <p:cNvSpPr>
            <a:spLocks noGrp="1"/>
          </p:cNvSpPr>
          <p:nvPr>
            <p:ph type="body" sz="quarter" idx="20" hasCustomPrompt="1"/>
          </p:nvPr>
        </p:nvSpPr>
        <p:spPr>
          <a:xfrm>
            <a:off x="4626428"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17" name="Text Placeholder 10">
            <a:extLst>
              <a:ext uri="{FF2B5EF4-FFF2-40B4-BE49-F238E27FC236}">
                <a16:creationId xmlns:a16="http://schemas.microsoft.com/office/drawing/2014/main" id="{24D6B59F-6577-4B1E-B7F8-134B42084EF6}"/>
              </a:ext>
            </a:extLst>
          </p:cNvPr>
          <p:cNvSpPr>
            <a:spLocks noGrp="1"/>
          </p:cNvSpPr>
          <p:nvPr>
            <p:ph type="body" sz="quarter" idx="21" hasCustomPrompt="1"/>
          </p:nvPr>
        </p:nvSpPr>
        <p:spPr>
          <a:xfrm>
            <a:off x="8414657"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9" name="Text Placeholder 10">
            <a:extLst>
              <a:ext uri="{FF2B5EF4-FFF2-40B4-BE49-F238E27FC236}">
                <a16:creationId xmlns:a16="http://schemas.microsoft.com/office/drawing/2014/main" id="{39A963ED-FD03-4AAC-B023-59B209A5EB88}"/>
              </a:ext>
            </a:extLst>
          </p:cNvPr>
          <p:cNvSpPr>
            <a:spLocks noGrp="1"/>
          </p:cNvSpPr>
          <p:nvPr>
            <p:ph type="body" sz="quarter" idx="23" hasCustomPrompt="1"/>
          </p:nvPr>
        </p:nvSpPr>
        <p:spPr>
          <a:xfrm>
            <a:off x="8414657"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6" name="Title 1">
            <a:extLst>
              <a:ext uri="{FF2B5EF4-FFF2-40B4-BE49-F238E27FC236}">
                <a16:creationId xmlns:a16="http://schemas.microsoft.com/office/drawing/2014/main" id="{23ED9778-7DC1-4EFA-92B5-2B9F0740F53A}"/>
              </a:ext>
            </a:extLst>
          </p:cNvPr>
          <p:cNvSpPr>
            <a:spLocks noGrp="1"/>
          </p:cNvSpPr>
          <p:nvPr>
            <p:ph type="ctrTitle" hasCustomPrompt="1"/>
          </p:nvPr>
        </p:nvSpPr>
        <p:spPr>
          <a:xfrm>
            <a:off x="2989604" y="724868"/>
            <a:ext cx="6212793"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18" name="Text Placeholder 14">
            <a:extLst>
              <a:ext uri="{FF2B5EF4-FFF2-40B4-BE49-F238E27FC236}">
                <a16:creationId xmlns:a16="http://schemas.microsoft.com/office/drawing/2014/main" id="{F1777D6D-27DD-4DA3-8C4C-B8F9BA9B189D}"/>
              </a:ext>
            </a:extLst>
          </p:cNvPr>
          <p:cNvSpPr>
            <a:spLocks noGrp="1"/>
          </p:cNvSpPr>
          <p:nvPr>
            <p:ph type="body" sz="quarter" idx="26" hasCustomPrompt="1"/>
          </p:nvPr>
        </p:nvSpPr>
        <p:spPr>
          <a:xfrm>
            <a:off x="1390331" y="2383034"/>
            <a:ext cx="1837944" cy="1837944"/>
          </a:xfrm>
          <a:prstGeom prst="ellipse">
            <a:avLst/>
          </a:prstGeom>
          <a:solidFill>
            <a:schemeClr val="accent6"/>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$3b</a:t>
            </a:r>
          </a:p>
        </p:txBody>
      </p:sp>
      <p:sp>
        <p:nvSpPr>
          <p:cNvPr id="20" name="Text Placeholder 14">
            <a:extLst>
              <a:ext uri="{FF2B5EF4-FFF2-40B4-BE49-F238E27FC236}">
                <a16:creationId xmlns:a16="http://schemas.microsoft.com/office/drawing/2014/main" id="{B99795F1-D282-42EE-BFEC-2F47E8BE5D33}"/>
              </a:ext>
            </a:extLst>
          </p:cNvPr>
          <p:cNvSpPr>
            <a:spLocks noGrp="1"/>
          </p:cNvSpPr>
          <p:nvPr>
            <p:ph type="body" sz="quarter" idx="27" hasCustomPrompt="1"/>
          </p:nvPr>
        </p:nvSpPr>
        <p:spPr>
          <a:xfrm>
            <a:off x="5178559" y="2383034"/>
            <a:ext cx="1837944" cy="1837944"/>
          </a:xfrm>
          <a:prstGeom prst="ellipse">
            <a:avLst/>
          </a:prstGeom>
          <a:solidFill>
            <a:schemeClr val="accent4">
              <a:lumMod val="75000"/>
            </a:schemeClr>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$2b</a:t>
            </a:r>
          </a:p>
        </p:txBody>
      </p:sp>
      <p:sp>
        <p:nvSpPr>
          <p:cNvPr id="21" name="Text Placeholder 14">
            <a:extLst>
              <a:ext uri="{FF2B5EF4-FFF2-40B4-BE49-F238E27FC236}">
                <a16:creationId xmlns:a16="http://schemas.microsoft.com/office/drawing/2014/main" id="{E7EDCD32-FC44-473D-A0D4-F71DAF57286F}"/>
              </a:ext>
            </a:extLst>
          </p:cNvPr>
          <p:cNvSpPr>
            <a:spLocks noGrp="1"/>
          </p:cNvSpPr>
          <p:nvPr>
            <p:ph type="body" sz="quarter" idx="28" hasCustomPrompt="1"/>
          </p:nvPr>
        </p:nvSpPr>
        <p:spPr>
          <a:xfrm>
            <a:off x="8966788" y="2383034"/>
            <a:ext cx="1837944" cy="1837944"/>
          </a:xfrm>
          <a:prstGeom prst="ellipse">
            <a:avLst/>
          </a:prstGeom>
          <a:solidFill>
            <a:schemeClr val="accent4"/>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$1b</a:t>
            </a:r>
          </a:p>
        </p:txBody>
      </p:sp>
    </p:spTree>
    <p:extLst>
      <p:ext uri="{BB962C8B-B14F-4D97-AF65-F5344CB8AC3E}">
        <p14:creationId xmlns:p14="http://schemas.microsoft.com/office/powerpoint/2010/main" val="8650403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
    <p:spTree>
      <p:nvGrpSpPr>
        <p:cNvPr id="1" name=""/>
        <p:cNvGrpSpPr/>
        <p:nvPr/>
      </p:nvGrpSpPr>
      <p:grpSpPr>
        <a:xfrm>
          <a:off x="0" y="0"/>
          <a:ext cx="0" cy="0"/>
          <a:chOff x="0" y="0"/>
          <a:chExt cx="0" cy="0"/>
        </a:xfrm>
      </p:grpSpPr>
      <p:sp>
        <p:nvSpPr>
          <p:cNvPr id="9" name="Picture Placeholder 7">
            <a:extLst>
              <a:ext uri="{FF2B5EF4-FFF2-40B4-BE49-F238E27FC236}">
                <a16:creationId xmlns:a16="http://schemas.microsoft.com/office/drawing/2014/main" id="{9332B195-6B28-453B-8483-E18845F548FE}"/>
              </a:ext>
            </a:extLst>
          </p:cNvPr>
          <p:cNvSpPr>
            <a:spLocks noGrp="1"/>
          </p:cNvSpPr>
          <p:nvPr>
            <p:ph type="pic" sz="quarter" idx="13" hasCustomPrompt="1"/>
          </p:nvPr>
        </p:nvSpPr>
        <p:spPr>
          <a:xfrm>
            <a:off x="-4281" y="0"/>
            <a:ext cx="12196282" cy="2442916"/>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5" name="Text Placeholder 4">
            <a:extLst>
              <a:ext uri="{FF2B5EF4-FFF2-40B4-BE49-F238E27FC236}">
                <a16:creationId xmlns:a16="http://schemas.microsoft.com/office/drawing/2014/main" id="{70B36DB2-10C9-40E1-A939-F9F3E99AA97E}"/>
              </a:ext>
            </a:extLst>
          </p:cNvPr>
          <p:cNvSpPr>
            <a:spLocks noGrp="1"/>
          </p:cNvSpPr>
          <p:nvPr>
            <p:ph type="body" sz="quarter" idx="29" hasCustomPrompt="1"/>
          </p:nvPr>
        </p:nvSpPr>
        <p:spPr>
          <a:xfrm>
            <a:off x="-316523" y="104279"/>
            <a:ext cx="12508523" cy="2679238"/>
          </a:xfrm>
          <a:prstGeom prst="rect">
            <a:avLst/>
          </a:prstGeom>
        </p:spPr>
        <p:txBody>
          <a:bodyPr/>
          <a:lstStyle>
            <a:lvl1pPr marL="0" indent="0" algn="r">
              <a:lnSpc>
                <a:spcPct val="40000"/>
              </a:lnSpc>
              <a:spcBef>
                <a:spcPts val="0"/>
              </a:spcBef>
              <a:buNone/>
              <a:defRPr sz="50000" baseline="0">
                <a:solidFill>
                  <a:schemeClr val="bg1">
                    <a:alpha val="20000"/>
                  </a:schemeClr>
                </a:solidFill>
                <a:latin typeface="Kunstler Script" panose="030304020206070D0D06" pitchFamily="66" charset="0"/>
              </a:defRPr>
            </a:lvl1pPr>
          </a:lstStyle>
          <a:p>
            <a:r>
              <a:rPr lang="en-US" dirty="0"/>
              <a:t>Comp</a:t>
            </a:r>
          </a:p>
        </p:txBody>
      </p:sp>
      <p:sp>
        <p:nvSpPr>
          <p:cNvPr id="3" name="Date Placeholder 2">
            <a:extLst>
              <a:ext uri="{FF2B5EF4-FFF2-40B4-BE49-F238E27FC236}">
                <a16:creationId xmlns:a16="http://schemas.microsoft.com/office/drawing/2014/main" id="{F1034CA5-4FBD-4728-A5D5-B55A51F3EC89}"/>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4" name="Footer Placeholder 3">
            <a:extLst>
              <a:ext uri="{FF2B5EF4-FFF2-40B4-BE49-F238E27FC236}">
                <a16:creationId xmlns:a16="http://schemas.microsoft.com/office/drawing/2014/main" id="{DEB12970-8175-4B63-9ABC-FF21E5FB07CA}"/>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D2E5FFB0-6DFB-4547-AB5E-A22910F479A1}"/>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3B15B0B7-1296-4FBF-8D28-A0D282176365}"/>
              </a:ext>
            </a:extLst>
          </p:cNvPr>
          <p:cNvSpPr>
            <a:spLocks noGrp="1"/>
          </p:cNvSpPr>
          <p:nvPr>
            <p:ph type="ctrTitle" hasCustomPrompt="1"/>
          </p:nvPr>
        </p:nvSpPr>
        <p:spPr>
          <a:xfrm>
            <a:off x="819728" y="2679238"/>
            <a:ext cx="4386945" cy="545148"/>
          </a:xfrm>
          <a:prstGeom prst="rect">
            <a:avLst/>
          </a:prstGeom>
        </p:spPr>
        <p:txBody>
          <a:bodyPr anchor="b"/>
          <a:lstStyle>
            <a:lvl1pPr algn="l">
              <a:defRPr sz="2200" cap="all" spc="200" baseline="0">
                <a:solidFill>
                  <a:schemeClr val="accent1"/>
                </a:solidFill>
                <a:latin typeface="+mj-lt"/>
              </a:defRPr>
            </a:lvl1pPr>
          </a:lstStyle>
          <a:p>
            <a:r>
              <a:rPr lang="en-US"/>
              <a:t>Click to add title</a:t>
            </a:r>
          </a:p>
        </p:txBody>
      </p:sp>
      <p:sp>
        <p:nvSpPr>
          <p:cNvPr id="10" name="Text Placeholder 10">
            <a:extLst>
              <a:ext uri="{FF2B5EF4-FFF2-40B4-BE49-F238E27FC236}">
                <a16:creationId xmlns:a16="http://schemas.microsoft.com/office/drawing/2014/main" id="{41958F62-D93E-4433-9FC8-4CFA9792BDB2}"/>
              </a:ext>
            </a:extLst>
          </p:cNvPr>
          <p:cNvSpPr>
            <a:spLocks noGrp="1"/>
          </p:cNvSpPr>
          <p:nvPr>
            <p:ph type="body" sz="quarter" idx="14" hasCustomPrompt="1"/>
          </p:nvPr>
        </p:nvSpPr>
        <p:spPr>
          <a:xfrm>
            <a:off x="819728" y="4085594"/>
            <a:ext cx="4953000" cy="2046251"/>
          </a:xfrm>
          <a:prstGeom prst="rect">
            <a:avLst/>
          </a:prstGeom>
        </p:spPr>
        <p:txBody>
          <a:bodyPr anchor="t"/>
          <a:lstStyle>
            <a:lvl1pPr marL="0" indent="0" algn="l">
              <a:lnSpc>
                <a:spcPct val="125000"/>
              </a:lnSpc>
              <a:spcBef>
                <a:spcPts val="0"/>
              </a:spcBef>
              <a:spcAft>
                <a:spcPts val="1000"/>
              </a:spcAft>
              <a:buNone/>
              <a:defRPr sz="1400" cap="none" spc="100" baseline="0">
                <a:solidFill>
                  <a:schemeClr val="tx1"/>
                </a:solidFill>
                <a:latin typeface="+mn-lt"/>
              </a:defRPr>
            </a:lvl1pPr>
          </a:lstStyle>
          <a:p>
            <a:pPr lvl="0"/>
            <a:r>
              <a:rPr lang="en-US"/>
              <a:t>Click to add text</a:t>
            </a:r>
          </a:p>
        </p:txBody>
      </p:sp>
      <p:sp>
        <p:nvSpPr>
          <p:cNvPr id="11" name="Text Placeholder 10">
            <a:extLst>
              <a:ext uri="{FF2B5EF4-FFF2-40B4-BE49-F238E27FC236}">
                <a16:creationId xmlns:a16="http://schemas.microsoft.com/office/drawing/2014/main" id="{23D482AA-5393-4260-A25C-77242CC39847}"/>
              </a:ext>
            </a:extLst>
          </p:cNvPr>
          <p:cNvSpPr>
            <a:spLocks noGrp="1"/>
          </p:cNvSpPr>
          <p:nvPr>
            <p:ph type="body" sz="quarter" idx="16" hasCustomPrompt="1"/>
          </p:nvPr>
        </p:nvSpPr>
        <p:spPr>
          <a:xfrm>
            <a:off x="819728" y="3706090"/>
            <a:ext cx="4953000" cy="426393"/>
          </a:xfrm>
          <a:prstGeom prst="rect">
            <a:avLst/>
          </a:prstGeom>
        </p:spPr>
        <p:txBody>
          <a:bodyPr anchor="b"/>
          <a:lstStyle>
            <a:lvl1pPr marL="0" indent="0" algn="l">
              <a:buNone/>
              <a:defRPr sz="1400" cap="all" spc="100" baseline="0">
                <a:solidFill>
                  <a:schemeClr val="accent1"/>
                </a:solidFill>
                <a:latin typeface="+mj-lt"/>
              </a:defRPr>
            </a:lvl1pPr>
          </a:lstStyle>
          <a:p>
            <a:pPr lvl="0"/>
            <a:r>
              <a:rPr lang="en-US"/>
              <a:t>Click to add subtitle</a:t>
            </a:r>
          </a:p>
        </p:txBody>
      </p:sp>
      <p:sp>
        <p:nvSpPr>
          <p:cNvPr id="12" name="Text Placeholder 10">
            <a:extLst>
              <a:ext uri="{FF2B5EF4-FFF2-40B4-BE49-F238E27FC236}">
                <a16:creationId xmlns:a16="http://schemas.microsoft.com/office/drawing/2014/main" id="{57434F13-1C2F-416A-A9F8-479D11410BED}"/>
              </a:ext>
            </a:extLst>
          </p:cNvPr>
          <p:cNvSpPr>
            <a:spLocks noGrp="1"/>
          </p:cNvSpPr>
          <p:nvPr>
            <p:ph type="body" sz="quarter" idx="17" hasCustomPrompt="1"/>
          </p:nvPr>
        </p:nvSpPr>
        <p:spPr>
          <a:xfrm>
            <a:off x="6400800" y="4085594"/>
            <a:ext cx="4953000" cy="2046251"/>
          </a:xfrm>
          <a:prstGeom prst="rect">
            <a:avLst/>
          </a:prstGeom>
        </p:spPr>
        <p:txBody>
          <a:bodyPr anchor="t"/>
          <a:lstStyle>
            <a:lvl1pPr marL="0" indent="0" algn="l">
              <a:lnSpc>
                <a:spcPct val="125000"/>
              </a:lnSpc>
              <a:spcBef>
                <a:spcPts val="0"/>
              </a:spcBef>
              <a:spcAft>
                <a:spcPts val="1000"/>
              </a:spcAft>
              <a:buNone/>
              <a:defRPr sz="1400" cap="none" spc="100" baseline="0">
                <a:solidFill>
                  <a:schemeClr val="tx1"/>
                </a:solidFill>
                <a:latin typeface="+mn-lt"/>
              </a:defRPr>
            </a:lvl1pPr>
          </a:lstStyle>
          <a:p>
            <a:pPr lvl="0"/>
            <a:r>
              <a:rPr lang="en-US"/>
              <a:t>Click to add text</a:t>
            </a:r>
          </a:p>
        </p:txBody>
      </p:sp>
      <p:sp>
        <p:nvSpPr>
          <p:cNvPr id="13" name="Text Placeholder 10">
            <a:extLst>
              <a:ext uri="{FF2B5EF4-FFF2-40B4-BE49-F238E27FC236}">
                <a16:creationId xmlns:a16="http://schemas.microsoft.com/office/drawing/2014/main" id="{FC8B7634-CFB8-480E-9065-D580A180133A}"/>
              </a:ext>
            </a:extLst>
          </p:cNvPr>
          <p:cNvSpPr>
            <a:spLocks noGrp="1"/>
          </p:cNvSpPr>
          <p:nvPr>
            <p:ph type="body" sz="quarter" idx="18" hasCustomPrompt="1"/>
          </p:nvPr>
        </p:nvSpPr>
        <p:spPr>
          <a:xfrm>
            <a:off x="6400800" y="3706090"/>
            <a:ext cx="4953000" cy="426393"/>
          </a:xfrm>
          <a:prstGeom prst="rect">
            <a:avLst/>
          </a:prstGeom>
        </p:spPr>
        <p:txBody>
          <a:bodyPr anchor="b"/>
          <a:lstStyle>
            <a:lvl1pPr marL="0" indent="0" algn="l">
              <a:buNone/>
              <a:defRPr sz="1400" cap="all" spc="100" baseline="0">
                <a:solidFill>
                  <a:schemeClr val="accent1"/>
                </a:solidFill>
                <a:latin typeface="+mj-lt"/>
              </a:defRPr>
            </a:lvl1pPr>
          </a:lstStyle>
          <a:p>
            <a:pPr lvl="0"/>
            <a:r>
              <a:rPr lang="en-US"/>
              <a:t>Click to add subtitle</a:t>
            </a:r>
          </a:p>
        </p:txBody>
      </p:sp>
    </p:spTree>
    <p:extLst>
      <p:ext uri="{BB962C8B-B14F-4D97-AF65-F5344CB8AC3E}">
        <p14:creationId xmlns:p14="http://schemas.microsoft.com/office/powerpoint/2010/main" val="1997104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2433EF2-C2C4-4062-9D92-0FB277293D45}"/>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5" name="Footer Placeholder 4">
            <a:extLst>
              <a:ext uri="{FF2B5EF4-FFF2-40B4-BE49-F238E27FC236}">
                <a16:creationId xmlns:a16="http://schemas.microsoft.com/office/drawing/2014/main" id="{CD63FBE5-A165-4D71-A770-FE4E13B1A687}"/>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B9B91C94-93DA-4850-9EE8-968DAF8900BD}"/>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7" name="Text Placeholder 14">
            <a:extLst>
              <a:ext uri="{FF2B5EF4-FFF2-40B4-BE49-F238E27FC236}">
                <a16:creationId xmlns:a16="http://schemas.microsoft.com/office/drawing/2014/main" id="{C9C019F9-A0CC-42FD-9A58-9A76FBC64749}"/>
              </a:ext>
            </a:extLst>
          </p:cNvPr>
          <p:cNvSpPr>
            <a:spLocks noGrp="1"/>
          </p:cNvSpPr>
          <p:nvPr>
            <p:ph type="body" sz="quarter" idx="15" hasCustomPrompt="1"/>
          </p:nvPr>
        </p:nvSpPr>
        <p:spPr>
          <a:xfrm>
            <a:off x="6236499" y="1425477"/>
            <a:ext cx="1706965"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sp>
        <p:nvSpPr>
          <p:cNvPr id="8" name="Text Placeholder 14">
            <a:extLst>
              <a:ext uri="{FF2B5EF4-FFF2-40B4-BE49-F238E27FC236}">
                <a16:creationId xmlns:a16="http://schemas.microsoft.com/office/drawing/2014/main" id="{2F0A1D53-A949-49E7-820F-D18CEC7EA781}"/>
              </a:ext>
            </a:extLst>
          </p:cNvPr>
          <p:cNvSpPr>
            <a:spLocks noGrp="1"/>
          </p:cNvSpPr>
          <p:nvPr>
            <p:ph type="body" sz="quarter" idx="17" hasCustomPrompt="1"/>
          </p:nvPr>
        </p:nvSpPr>
        <p:spPr>
          <a:xfrm>
            <a:off x="6236499" y="5294320"/>
            <a:ext cx="1706965"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sp>
        <p:nvSpPr>
          <p:cNvPr id="9" name="Text Placeholder 14">
            <a:extLst>
              <a:ext uri="{FF2B5EF4-FFF2-40B4-BE49-F238E27FC236}">
                <a16:creationId xmlns:a16="http://schemas.microsoft.com/office/drawing/2014/main" id="{FC5403F6-AE51-438F-AF93-56FA7D2A5675}"/>
              </a:ext>
            </a:extLst>
          </p:cNvPr>
          <p:cNvSpPr>
            <a:spLocks noGrp="1"/>
          </p:cNvSpPr>
          <p:nvPr>
            <p:ph type="body" sz="quarter" idx="19" hasCustomPrompt="1"/>
          </p:nvPr>
        </p:nvSpPr>
        <p:spPr>
          <a:xfrm>
            <a:off x="9440311" y="3354359"/>
            <a:ext cx="1380681"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sp>
        <p:nvSpPr>
          <p:cNvPr id="11" name="Text Placeholder 14">
            <a:extLst>
              <a:ext uri="{FF2B5EF4-FFF2-40B4-BE49-F238E27FC236}">
                <a16:creationId xmlns:a16="http://schemas.microsoft.com/office/drawing/2014/main" id="{0494832D-1AEB-4A7B-8BC3-8AC645057F58}"/>
              </a:ext>
            </a:extLst>
          </p:cNvPr>
          <p:cNvSpPr>
            <a:spLocks noGrp="1"/>
          </p:cNvSpPr>
          <p:nvPr>
            <p:ph type="body" sz="quarter" idx="20" hasCustomPrompt="1"/>
          </p:nvPr>
        </p:nvSpPr>
        <p:spPr>
          <a:xfrm>
            <a:off x="4743347" y="2194947"/>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9DED817B-58D3-4713-A66F-2E4CF578D5E7}"/>
              </a:ext>
            </a:extLst>
          </p:cNvPr>
          <p:cNvSpPr>
            <a:spLocks noGrp="1"/>
          </p:cNvSpPr>
          <p:nvPr>
            <p:ph type="body" sz="quarter" idx="21" hasCustomPrompt="1"/>
          </p:nvPr>
        </p:nvSpPr>
        <p:spPr>
          <a:xfrm>
            <a:off x="5179839" y="4307664"/>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D1FE5CBC-B2B8-45FE-986C-504C397B9E10}"/>
              </a:ext>
            </a:extLst>
          </p:cNvPr>
          <p:cNvSpPr>
            <a:spLocks noGrp="1"/>
          </p:cNvSpPr>
          <p:nvPr>
            <p:ph type="body" sz="quarter" idx="22" hasCustomPrompt="1"/>
          </p:nvPr>
        </p:nvSpPr>
        <p:spPr>
          <a:xfrm>
            <a:off x="3642362" y="4439394"/>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17" name="Text Placeholder 14">
            <a:extLst>
              <a:ext uri="{FF2B5EF4-FFF2-40B4-BE49-F238E27FC236}">
                <a16:creationId xmlns:a16="http://schemas.microsoft.com/office/drawing/2014/main" id="{CE71774F-D73F-4B7F-9152-95EC3F36DDA8}"/>
              </a:ext>
            </a:extLst>
          </p:cNvPr>
          <p:cNvSpPr>
            <a:spLocks noGrp="1"/>
          </p:cNvSpPr>
          <p:nvPr>
            <p:ph type="body" sz="quarter" idx="23" hasCustomPrompt="1"/>
          </p:nvPr>
        </p:nvSpPr>
        <p:spPr>
          <a:xfrm>
            <a:off x="7398712" y="4008089"/>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1154305F-5D9B-4B4A-9F2B-6FBECE7371AA}"/>
              </a:ext>
            </a:extLst>
          </p:cNvPr>
          <p:cNvSpPr>
            <a:spLocks noGrp="1"/>
          </p:cNvSpPr>
          <p:nvPr>
            <p:ph type="body" sz="quarter" idx="25" hasCustomPrompt="1"/>
          </p:nvPr>
        </p:nvSpPr>
        <p:spPr>
          <a:xfrm>
            <a:off x="3543692" y="3354359"/>
            <a:ext cx="1209143"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cxnSp>
        <p:nvCxnSpPr>
          <p:cNvPr id="21" name="Straight Connector 20">
            <a:extLst>
              <a:ext uri="{FF2B5EF4-FFF2-40B4-BE49-F238E27FC236}">
                <a16:creationId xmlns:a16="http://schemas.microsoft.com/office/drawing/2014/main" id="{8C5FED44-231C-4E53-B41C-81293135ACB1}"/>
              </a:ext>
            </a:extLst>
          </p:cNvPr>
          <p:cNvCxnSpPr>
            <a:cxnSpLocks/>
          </p:cNvCxnSpPr>
          <p:nvPr userDrawn="1"/>
        </p:nvCxnSpPr>
        <p:spPr>
          <a:xfrm>
            <a:off x="4756662" y="3600372"/>
            <a:ext cx="4683649"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2105B5D-04B2-4415-A88E-6BE695BAD6D0}"/>
              </a:ext>
            </a:extLst>
          </p:cNvPr>
          <p:cNvCxnSpPr>
            <a:cxnSpLocks/>
          </p:cNvCxnSpPr>
          <p:nvPr userDrawn="1"/>
        </p:nvCxnSpPr>
        <p:spPr>
          <a:xfrm flipV="1">
            <a:off x="7089982" y="1917502"/>
            <a:ext cx="4678" cy="3376818"/>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 Placeholder 14">
            <a:extLst>
              <a:ext uri="{FF2B5EF4-FFF2-40B4-BE49-F238E27FC236}">
                <a16:creationId xmlns:a16="http://schemas.microsoft.com/office/drawing/2014/main" id="{8F362A87-DBB9-4FFD-9F42-9D6D5AD35E94}"/>
              </a:ext>
            </a:extLst>
          </p:cNvPr>
          <p:cNvSpPr>
            <a:spLocks noGrp="1"/>
          </p:cNvSpPr>
          <p:nvPr>
            <p:ph type="body" sz="quarter" idx="26" hasCustomPrompt="1"/>
          </p:nvPr>
        </p:nvSpPr>
        <p:spPr>
          <a:xfrm>
            <a:off x="7752879" y="1954712"/>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a:t>Click to add name</a:t>
            </a:r>
          </a:p>
        </p:txBody>
      </p:sp>
      <p:sp>
        <p:nvSpPr>
          <p:cNvPr id="19" name="Text Placeholder 14">
            <a:extLst>
              <a:ext uri="{FF2B5EF4-FFF2-40B4-BE49-F238E27FC236}">
                <a16:creationId xmlns:a16="http://schemas.microsoft.com/office/drawing/2014/main" id="{B6713B5A-6FE2-4827-A18D-2F81B40F069D}"/>
              </a:ext>
            </a:extLst>
          </p:cNvPr>
          <p:cNvSpPr>
            <a:spLocks noGrp="1"/>
          </p:cNvSpPr>
          <p:nvPr>
            <p:ph type="body" sz="quarter" idx="24" hasCustomPrompt="1"/>
          </p:nvPr>
        </p:nvSpPr>
        <p:spPr>
          <a:xfrm>
            <a:off x="8859355" y="4708093"/>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26" name="Title 1">
            <a:extLst>
              <a:ext uri="{FF2B5EF4-FFF2-40B4-BE49-F238E27FC236}">
                <a16:creationId xmlns:a16="http://schemas.microsoft.com/office/drawing/2014/main" id="{2B665ABC-CB0A-4595-8165-3205CED4DCF5}"/>
              </a:ext>
            </a:extLst>
          </p:cNvPr>
          <p:cNvSpPr>
            <a:spLocks noGrp="1"/>
          </p:cNvSpPr>
          <p:nvPr>
            <p:ph type="ctrTitle" hasCustomPrompt="1"/>
          </p:nvPr>
        </p:nvSpPr>
        <p:spPr>
          <a:xfrm>
            <a:off x="832040" y="722218"/>
            <a:ext cx="4386945" cy="639955"/>
          </a:xfrm>
          <a:prstGeom prst="rect">
            <a:avLst/>
          </a:prstGeom>
        </p:spPr>
        <p:txBody>
          <a:bodyPr anchor="ctr"/>
          <a:lstStyle>
            <a:lvl1pPr algn="l">
              <a:defRPr sz="2200" cap="all" spc="200" baseline="0">
                <a:solidFill>
                  <a:schemeClr val="accent1"/>
                </a:solidFill>
                <a:latin typeface="+mj-lt"/>
              </a:defRPr>
            </a:lvl1pPr>
          </a:lstStyle>
          <a:p>
            <a:r>
              <a:rPr lang="en-US"/>
              <a:t>Click to add title</a:t>
            </a:r>
          </a:p>
        </p:txBody>
      </p:sp>
    </p:spTree>
    <p:extLst>
      <p:ext uri="{BB962C8B-B14F-4D97-AF65-F5344CB8AC3E}">
        <p14:creationId xmlns:p14="http://schemas.microsoft.com/office/powerpoint/2010/main" val="694769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F09839D-FDC1-4EDF-9E51-F73351ABBD6C}"/>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4" name="Footer Placeholder 3">
            <a:extLst>
              <a:ext uri="{FF2B5EF4-FFF2-40B4-BE49-F238E27FC236}">
                <a16:creationId xmlns:a16="http://schemas.microsoft.com/office/drawing/2014/main" id="{B60B182A-200F-405E-B287-2F7A7F928951}"/>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AFE8CEAE-624C-4615-8252-893F3A04CAB3}"/>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F8AE4140-1E60-4ABF-8C5B-6AA249168701}"/>
              </a:ext>
            </a:extLst>
          </p:cNvPr>
          <p:cNvSpPr>
            <a:spLocks noGrp="1"/>
          </p:cNvSpPr>
          <p:nvPr>
            <p:ph type="ctrTitle" hasCustomPrompt="1"/>
          </p:nvPr>
        </p:nvSpPr>
        <p:spPr>
          <a:xfrm>
            <a:off x="2989603" y="727515"/>
            <a:ext cx="6212793" cy="639955"/>
          </a:xfrm>
          <a:prstGeom prst="rect">
            <a:avLst/>
          </a:prstGeom>
        </p:spPr>
        <p:txBody>
          <a:bodyPr anchor="ctr"/>
          <a:lstStyle>
            <a:lvl1pPr algn="ctr">
              <a:defRPr sz="2200" cap="all" spc="200" baseline="0">
                <a:solidFill>
                  <a:schemeClr val="accent1"/>
                </a:solidFill>
                <a:latin typeface="+mj-lt"/>
              </a:defRPr>
            </a:lvl1pPr>
          </a:lstStyle>
          <a:p>
            <a:r>
              <a:rPr lang="en-US" dirty="0"/>
              <a:t>Click to add title</a:t>
            </a:r>
          </a:p>
        </p:txBody>
      </p:sp>
      <p:sp>
        <p:nvSpPr>
          <p:cNvPr id="15" name="Text Placeholder 14">
            <a:extLst>
              <a:ext uri="{FF2B5EF4-FFF2-40B4-BE49-F238E27FC236}">
                <a16:creationId xmlns:a16="http://schemas.microsoft.com/office/drawing/2014/main" id="{562056E9-39CD-4DAA-AF46-D107C1680734}"/>
              </a:ext>
            </a:extLst>
          </p:cNvPr>
          <p:cNvSpPr>
            <a:spLocks noGrp="1"/>
          </p:cNvSpPr>
          <p:nvPr>
            <p:ph type="body" sz="quarter" idx="13" hasCustomPrompt="1"/>
          </p:nvPr>
        </p:nvSpPr>
        <p:spPr>
          <a:xfrm>
            <a:off x="1780446" y="4192395"/>
            <a:ext cx="2431015" cy="1148945"/>
          </a:xfrm>
          <a:prstGeom prst="rect">
            <a:avLst/>
          </a:prstGeom>
        </p:spPr>
        <p:txBody>
          <a:bodyPr/>
          <a:lstStyle>
            <a:lvl1pPr marL="0" indent="0" algn="ctr">
              <a:lnSpc>
                <a:spcPct val="125000"/>
              </a:lnSpc>
              <a:spcBef>
                <a:spcPts val="0"/>
              </a:spcBef>
              <a:buNone/>
              <a:defRPr sz="1400" cap="none" spc="100" baseline="0">
                <a:solidFill>
                  <a:schemeClr val="accent6"/>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39F4B0E4-0A8E-4F79-B6E9-9015E62C2CA7}"/>
              </a:ext>
            </a:extLst>
          </p:cNvPr>
          <p:cNvSpPr>
            <a:spLocks noGrp="1"/>
          </p:cNvSpPr>
          <p:nvPr>
            <p:ph type="body" sz="quarter" idx="29" hasCustomPrompt="1"/>
          </p:nvPr>
        </p:nvSpPr>
        <p:spPr>
          <a:xfrm>
            <a:off x="5009724" y="4192396"/>
            <a:ext cx="2431015" cy="1148945"/>
          </a:xfrm>
          <a:prstGeom prst="rect">
            <a:avLst/>
          </a:prstGeom>
        </p:spPr>
        <p:txBody>
          <a:bodyPr/>
          <a:lstStyle>
            <a:lvl1pPr marL="0" indent="0" algn="ctr">
              <a:lnSpc>
                <a:spcPct val="125000"/>
              </a:lnSpc>
              <a:spcBef>
                <a:spcPts val="0"/>
              </a:spcBef>
              <a:buNone/>
              <a:defRPr sz="1400" cap="none" spc="100" baseline="0">
                <a:solidFill>
                  <a:schemeClr val="accent6"/>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7128A45A-DF71-4640-A1BF-8F1866D09CE6}"/>
              </a:ext>
            </a:extLst>
          </p:cNvPr>
          <p:cNvSpPr>
            <a:spLocks noGrp="1"/>
          </p:cNvSpPr>
          <p:nvPr>
            <p:ph type="body" sz="quarter" idx="30" hasCustomPrompt="1"/>
          </p:nvPr>
        </p:nvSpPr>
        <p:spPr>
          <a:xfrm>
            <a:off x="8153400" y="4192395"/>
            <a:ext cx="2431015" cy="1148945"/>
          </a:xfrm>
          <a:prstGeom prst="rect">
            <a:avLst/>
          </a:prstGeom>
        </p:spPr>
        <p:txBody>
          <a:bodyPr/>
          <a:lstStyle>
            <a:lvl1pPr marL="0" indent="0" algn="ctr">
              <a:lnSpc>
                <a:spcPct val="125000"/>
              </a:lnSpc>
              <a:spcBef>
                <a:spcPts val="0"/>
              </a:spcBef>
              <a:buNone/>
              <a:defRPr sz="1400" cap="none" spc="100" baseline="0">
                <a:solidFill>
                  <a:schemeClr val="accent6"/>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D63BCEA8-1DF2-474C-A867-36E22D2F6114}"/>
              </a:ext>
            </a:extLst>
          </p:cNvPr>
          <p:cNvSpPr>
            <a:spLocks noGrp="1"/>
          </p:cNvSpPr>
          <p:nvPr>
            <p:ph type="body" sz="quarter" idx="33" hasCustomPrompt="1"/>
          </p:nvPr>
        </p:nvSpPr>
        <p:spPr>
          <a:xfrm>
            <a:off x="2989603" y="1124727"/>
            <a:ext cx="6212793" cy="568896"/>
          </a:xfrm>
          <a:prstGeom prst="rect">
            <a:avLst/>
          </a:prstGeom>
        </p:spPr>
        <p:txBody>
          <a:bodyPr anchor="ctr"/>
          <a:lstStyle>
            <a:lvl1pPr marL="0" indent="0" algn="ctr">
              <a:buNone/>
              <a:defRPr sz="2000" cap="none" spc="100" baseline="0">
                <a:solidFill>
                  <a:schemeClr val="accent1"/>
                </a:solidFill>
                <a:latin typeface="Avenir Next LT Pro" panose="020B0504020202020204" pitchFamily="34" charset="0"/>
              </a:defRPr>
            </a:lvl1pPr>
          </a:lstStyle>
          <a:p>
            <a:pPr lvl="0"/>
            <a:r>
              <a:rPr lang="en-US"/>
              <a:t>Click to add subtitle</a:t>
            </a:r>
          </a:p>
        </p:txBody>
      </p:sp>
      <p:sp>
        <p:nvSpPr>
          <p:cNvPr id="19" name="Text Placeholder 14">
            <a:extLst>
              <a:ext uri="{FF2B5EF4-FFF2-40B4-BE49-F238E27FC236}">
                <a16:creationId xmlns:a16="http://schemas.microsoft.com/office/drawing/2014/main" id="{6F23D9F0-2D86-4938-96EE-A32A42E6DBFB}"/>
              </a:ext>
            </a:extLst>
          </p:cNvPr>
          <p:cNvSpPr>
            <a:spLocks noGrp="1"/>
          </p:cNvSpPr>
          <p:nvPr>
            <p:ph type="body" sz="quarter" idx="26" hasCustomPrompt="1"/>
          </p:nvPr>
        </p:nvSpPr>
        <p:spPr>
          <a:xfrm>
            <a:off x="2206278" y="2482446"/>
            <a:ext cx="1581912" cy="1581912"/>
          </a:xfrm>
          <a:prstGeom prst="ellipse">
            <a:avLst/>
          </a:prstGeom>
          <a:solidFill>
            <a:schemeClr val="accent6"/>
          </a:solidFill>
        </p:spPr>
        <p:txBody>
          <a:bodyPr anchor="ctr"/>
          <a:lstStyle>
            <a:lvl1pPr marL="0" indent="0" algn="ctr">
              <a:lnSpc>
                <a:spcPct val="100000"/>
              </a:lnSpc>
              <a:spcBef>
                <a:spcPts val="0"/>
              </a:spcBef>
              <a:buNone/>
              <a:defRPr sz="16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154C8C8A-D882-4AB4-BD1F-8D2E1EF0A811}"/>
              </a:ext>
            </a:extLst>
          </p:cNvPr>
          <p:cNvSpPr>
            <a:spLocks noGrp="1"/>
          </p:cNvSpPr>
          <p:nvPr>
            <p:ph type="body" sz="quarter" idx="27" hasCustomPrompt="1"/>
          </p:nvPr>
        </p:nvSpPr>
        <p:spPr>
          <a:xfrm>
            <a:off x="5426320" y="2482446"/>
            <a:ext cx="1581912" cy="1581912"/>
          </a:xfrm>
          <a:prstGeom prst="ellipse">
            <a:avLst/>
          </a:prstGeom>
          <a:solidFill>
            <a:schemeClr val="accent4"/>
          </a:solidFill>
        </p:spPr>
        <p:txBody>
          <a:bodyPr anchor="ctr"/>
          <a:lstStyle>
            <a:lvl1pPr marL="0" indent="0" algn="ctr">
              <a:lnSpc>
                <a:spcPct val="100000"/>
              </a:lnSpc>
              <a:spcBef>
                <a:spcPts val="0"/>
              </a:spcBef>
              <a:buNone/>
              <a:defRPr sz="1600" cap="all" spc="200" baseline="0">
                <a:solidFill>
                  <a:schemeClr val="bg1"/>
                </a:solidFill>
                <a:latin typeface="+mj-lt"/>
              </a:defRPr>
            </a:lvl1pPr>
          </a:lstStyle>
          <a:p>
            <a:pPr lvl="0"/>
            <a:r>
              <a:rPr lang="en-US" dirty="0"/>
              <a:t>Click to add name</a:t>
            </a:r>
          </a:p>
        </p:txBody>
      </p:sp>
      <p:sp>
        <p:nvSpPr>
          <p:cNvPr id="21" name="Text Placeholder 14">
            <a:extLst>
              <a:ext uri="{FF2B5EF4-FFF2-40B4-BE49-F238E27FC236}">
                <a16:creationId xmlns:a16="http://schemas.microsoft.com/office/drawing/2014/main" id="{48F571DC-88C7-42E3-8699-F9C41BE828F3}"/>
              </a:ext>
            </a:extLst>
          </p:cNvPr>
          <p:cNvSpPr>
            <a:spLocks noGrp="1"/>
          </p:cNvSpPr>
          <p:nvPr>
            <p:ph type="body" sz="quarter" idx="28" hasCustomPrompt="1"/>
          </p:nvPr>
        </p:nvSpPr>
        <p:spPr>
          <a:xfrm>
            <a:off x="8569996" y="2482446"/>
            <a:ext cx="1581912" cy="1581912"/>
          </a:xfrm>
          <a:prstGeom prst="ellipse">
            <a:avLst/>
          </a:prstGeom>
          <a:solidFill>
            <a:schemeClr val="accent3">
              <a:lumMod val="50000"/>
            </a:schemeClr>
          </a:solidFill>
        </p:spPr>
        <p:txBody>
          <a:bodyPr anchor="ctr"/>
          <a:lstStyle>
            <a:lvl1pPr marL="0" indent="0" algn="ctr">
              <a:lnSpc>
                <a:spcPct val="100000"/>
              </a:lnSpc>
              <a:spcBef>
                <a:spcPts val="0"/>
              </a:spcBef>
              <a:buNone/>
              <a:defRPr sz="1600" cap="all" spc="200" baseline="0">
                <a:solidFill>
                  <a:schemeClr val="bg1"/>
                </a:solidFill>
                <a:latin typeface="+mj-lt"/>
              </a:defRPr>
            </a:lvl1pPr>
          </a:lstStyle>
          <a:p>
            <a:pPr lvl="0"/>
            <a:r>
              <a:rPr lang="en-US" dirty="0"/>
              <a:t>Click to add name</a:t>
            </a:r>
          </a:p>
        </p:txBody>
      </p:sp>
    </p:spTree>
    <p:extLst>
      <p:ext uri="{BB962C8B-B14F-4D97-AF65-F5344CB8AC3E}">
        <p14:creationId xmlns:p14="http://schemas.microsoft.com/office/powerpoint/2010/main" val="4852224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1F48AB2-7C16-4B56-A53A-93B714BC1722}"/>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4" name="Footer Placeholder 3">
            <a:extLst>
              <a:ext uri="{FF2B5EF4-FFF2-40B4-BE49-F238E27FC236}">
                <a16:creationId xmlns:a16="http://schemas.microsoft.com/office/drawing/2014/main" id="{FBBB994E-24A9-40A8-93EB-5515D89EE926}"/>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B0DF8D0D-83A0-4570-97D9-255518FCEEF8}"/>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F9591A4D-603C-42D9-AA8F-07BD22871E57}"/>
              </a:ext>
            </a:extLst>
          </p:cNvPr>
          <p:cNvSpPr>
            <a:spLocks noGrp="1"/>
          </p:cNvSpPr>
          <p:nvPr>
            <p:ph type="ctrTitle" hasCustomPrompt="1"/>
          </p:nvPr>
        </p:nvSpPr>
        <p:spPr>
          <a:xfrm>
            <a:off x="3160939" y="725448"/>
            <a:ext cx="5870122"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11" name="Text Placeholder 10">
            <a:extLst>
              <a:ext uri="{FF2B5EF4-FFF2-40B4-BE49-F238E27FC236}">
                <a16:creationId xmlns:a16="http://schemas.microsoft.com/office/drawing/2014/main" id="{5FB9A868-1432-40BF-A3DF-CB2F95429888}"/>
              </a:ext>
            </a:extLst>
          </p:cNvPr>
          <p:cNvSpPr>
            <a:spLocks noGrp="1"/>
          </p:cNvSpPr>
          <p:nvPr>
            <p:ph type="body" sz="quarter" idx="25" hasCustomPrompt="1"/>
          </p:nvPr>
        </p:nvSpPr>
        <p:spPr>
          <a:xfrm>
            <a:off x="6274141" y="2326023"/>
            <a:ext cx="4998576" cy="448769"/>
          </a:xfrm>
          <a:prstGeom prst="rect">
            <a:avLst/>
          </a:prstGeom>
        </p:spPr>
        <p:txBody>
          <a:bodyPr/>
          <a:lstStyle>
            <a:lvl1pPr marL="0" indent="0" algn="ctr">
              <a:buNone/>
              <a:defRPr sz="1400" cap="all" spc="200" baseline="0">
                <a:solidFill>
                  <a:schemeClr val="bg1"/>
                </a:solidFill>
                <a:latin typeface="+mj-lt"/>
              </a:defRPr>
            </a:lvl1pPr>
          </a:lstStyle>
          <a:p>
            <a:pPr lvl="0"/>
            <a:r>
              <a:rPr lang="en-US"/>
              <a:t>Click to add title</a:t>
            </a:r>
          </a:p>
        </p:txBody>
      </p:sp>
      <p:sp>
        <p:nvSpPr>
          <p:cNvPr id="31" name="Text Placeholder 10">
            <a:extLst>
              <a:ext uri="{FF2B5EF4-FFF2-40B4-BE49-F238E27FC236}">
                <a16:creationId xmlns:a16="http://schemas.microsoft.com/office/drawing/2014/main" id="{6772DEF8-21EE-47DD-AE5F-1EC03FDCF7D4}"/>
              </a:ext>
            </a:extLst>
          </p:cNvPr>
          <p:cNvSpPr>
            <a:spLocks noGrp="1"/>
          </p:cNvSpPr>
          <p:nvPr>
            <p:ph type="body" sz="quarter" idx="34" hasCustomPrompt="1"/>
          </p:nvPr>
        </p:nvSpPr>
        <p:spPr>
          <a:xfrm>
            <a:off x="910838" y="2326023"/>
            <a:ext cx="5007023" cy="448769"/>
          </a:xfrm>
          <a:prstGeom prst="rect">
            <a:avLst/>
          </a:prstGeom>
        </p:spPr>
        <p:txBody>
          <a:bodyPr/>
          <a:lstStyle>
            <a:lvl1pPr marL="0" indent="0" algn="ctr">
              <a:buNone/>
              <a:defRPr sz="1400" cap="all" spc="200" baseline="0">
                <a:solidFill>
                  <a:schemeClr val="bg1"/>
                </a:solidFill>
                <a:latin typeface="+mj-lt"/>
              </a:defRPr>
            </a:lvl1pPr>
          </a:lstStyle>
          <a:p>
            <a:pPr lvl="0"/>
            <a:r>
              <a:rPr lang="en-US"/>
              <a:t>Click to add title</a:t>
            </a:r>
          </a:p>
        </p:txBody>
      </p:sp>
      <p:sp>
        <p:nvSpPr>
          <p:cNvPr id="37" name="Text Placeholder 10">
            <a:extLst>
              <a:ext uri="{FF2B5EF4-FFF2-40B4-BE49-F238E27FC236}">
                <a16:creationId xmlns:a16="http://schemas.microsoft.com/office/drawing/2014/main" id="{BC31E94F-1411-4EA2-8AB2-A76E9A578372}"/>
              </a:ext>
            </a:extLst>
          </p:cNvPr>
          <p:cNvSpPr>
            <a:spLocks noGrp="1"/>
          </p:cNvSpPr>
          <p:nvPr>
            <p:ph type="body" sz="quarter" idx="33" hasCustomPrompt="1"/>
          </p:nvPr>
        </p:nvSpPr>
        <p:spPr>
          <a:xfrm>
            <a:off x="3160940" y="1113029"/>
            <a:ext cx="5870121" cy="568896"/>
          </a:xfrm>
          <a:prstGeom prst="rect">
            <a:avLst/>
          </a:prstGeom>
        </p:spPr>
        <p:txBody>
          <a:bodyPr anchor="ctr"/>
          <a:lstStyle>
            <a:lvl1pPr marL="0" indent="0" algn="ctr">
              <a:buNone/>
              <a:defRPr sz="2000" cap="none" spc="100" baseline="0">
                <a:solidFill>
                  <a:schemeClr val="bg1"/>
                </a:solidFill>
                <a:latin typeface="Avenir Next LT Pro" panose="020B0504020202020204" pitchFamily="34" charset="0"/>
              </a:defRPr>
            </a:lvl1pPr>
          </a:lstStyle>
          <a:p>
            <a:pPr lvl="0"/>
            <a:r>
              <a:rPr lang="en-US" dirty="0"/>
              <a:t>Click to add subtitle</a:t>
            </a:r>
          </a:p>
        </p:txBody>
      </p:sp>
      <p:sp>
        <p:nvSpPr>
          <p:cNvPr id="15" name="Content Placeholder 14">
            <a:extLst>
              <a:ext uri="{FF2B5EF4-FFF2-40B4-BE49-F238E27FC236}">
                <a16:creationId xmlns:a16="http://schemas.microsoft.com/office/drawing/2014/main" id="{AF0062E6-1EBE-4CBF-B0D1-4737DBF54008}"/>
              </a:ext>
            </a:extLst>
          </p:cNvPr>
          <p:cNvSpPr>
            <a:spLocks noGrp="1"/>
          </p:cNvSpPr>
          <p:nvPr>
            <p:ph sz="quarter" idx="36"/>
          </p:nvPr>
        </p:nvSpPr>
        <p:spPr>
          <a:xfrm>
            <a:off x="906949" y="2925763"/>
            <a:ext cx="5010912" cy="2651760"/>
          </a:xfrm>
          <a:prstGeom prst="rect">
            <a:avLst/>
          </a:prstGeom>
        </p:spPr>
        <p:txBody>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14">
            <a:extLst>
              <a:ext uri="{FF2B5EF4-FFF2-40B4-BE49-F238E27FC236}">
                <a16:creationId xmlns:a16="http://schemas.microsoft.com/office/drawing/2014/main" id="{0E683F27-7485-420D-A15D-93A48B8CFD27}"/>
              </a:ext>
            </a:extLst>
          </p:cNvPr>
          <p:cNvSpPr>
            <a:spLocks noGrp="1"/>
          </p:cNvSpPr>
          <p:nvPr>
            <p:ph sz="quarter" idx="37"/>
          </p:nvPr>
        </p:nvSpPr>
        <p:spPr>
          <a:xfrm>
            <a:off x="6261805" y="2874716"/>
            <a:ext cx="5010912" cy="2651760"/>
          </a:xfrm>
          <a:prstGeom prst="rect">
            <a:avLst/>
          </a:prstGeom>
        </p:spPr>
        <p:txBody>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3759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89F6C305-4C96-4875-9AEF-C88E3E62D330}"/>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4" name="Footer Placeholder 3">
            <a:extLst>
              <a:ext uri="{FF2B5EF4-FFF2-40B4-BE49-F238E27FC236}">
                <a16:creationId xmlns:a16="http://schemas.microsoft.com/office/drawing/2014/main" id="{2FFFF3E7-19BF-4E1B-86A9-BB3CBD8978FE}"/>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09CD6203-1BDD-481A-8B5A-0CE7676C81E3}"/>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26458F71-90A6-4816-BD12-E5F24297EB50}"/>
              </a:ext>
            </a:extLst>
          </p:cNvPr>
          <p:cNvSpPr>
            <a:spLocks noGrp="1"/>
          </p:cNvSpPr>
          <p:nvPr>
            <p:ph type="ctrTitle" hasCustomPrompt="1"/>
          </p:nvPr>
        </p:nvSpPr>
        <p:spPr>
          <a:xfrm>
            <a:off x="832040" y="724868"/>
            <a:ext cx="4386945" cy="639955"/>
          </a:xfrm>
          <a:prstGeom prst="rect">
            <a:avLst/>
          </a:prstGeom>
        </p:spPr>
        <p:txBody>
          <a:bodyPr anchor="ctr"/>
          <a:lstStyle>
            <a:lvl1pPr algn="l">
              <a:defRPr sz="2200" cap="all" spc="200" baseline="0">
                <a:solidFill>
                  <a:schemeClr val="accent1"/>
                </a:solidFill>
                <a:latin typeface="+mj-lt"/>
              </a:defRPr>
            </a:lvl1pPr>
          </a:lstStyle>
          <a:p>
            <a:r>
              <a:rPr lang="en-US"/>
              <a:t>Click to add title</a:t>
            </a:r>
          </a:p>
        </p:txBody>
      </p:sp>
      <p:sp>
        <p:nvSpPr>
          <p:cNvPr id="15" name="Text Placeholder 14">
            <a:extLst>
              <a:ext uri="{FF2B5EF4-FFF2-40B4-BE49-F238E27FC236}">
                <a16:creationId xmlns:a16="http://schemas.microsoft.com/office/drawing/2014/main" id="{C65C6C0E-E988-4670-AC4F-46DF25AB1AA9}"/>
              </a:ext>
            </a:extLst>
          </p:cNvPr>
          <p:cNvSpPr>
            <a:spLocks noGrp="1"/>
          </p:cNvSpPr>
          <p:nvPr>
            <p:ph type="body" sz="quarter" idx="17" hasCustomPrompt="1"/>
          </p:nvPr>
        </p:nvSpPr>
        <p:spPr>
          <a:xfrm>
            <a:off x="1712346"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D08F3328-96B5-4F00-9D88-C2B1CFB100B9}"/>
              </a:ext>
            </a:extLst>
          </p:cNvPr>
          <p:cNvSpPr>
            <a:spLocks noGrp="1"/>
          </p:cNvSpPr>
          <p:nvPr>
            <p:ph type="body" sz="quarter" idx="18" hasCustomPrompt="1"/>
          </p:nvPr>
        </p:nvSpPr>
        <p:spPr>
          <a:xfrm>
            <a:off x="250176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AF2A90E7-217C-439F-A3C7-41589A223FBC}"/>
              </a:ext>
            </a:extLst>
          </p:cNvPr>
          <p:cNvSpPr>
            <a:spLocks noGrp="1"/>
          </p:cNvSpPr>
          <p:nvPr>
            <p:ph type="body" sz="quarter" idx="19" hasCustomPrompt="1"/>
          </p:nvPr>
        </p:nvSpPr>
        <p:spPr>
          <a:xfrm>
            <a:off x="3230365" y="3027930"/>
            <a:ext cx="615309"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8553117D-AEE8-4CDA-9B76-4465B03947A6}"/>
              </a:ext>
            </a:extLst>
          </p:cNvPr>
          <p:cNvSpPr>
            <a:spLocks noGrp="1"/>
          </p:cNvSpPr>
          <p:nvPr>
            <p:ph type="body" sz="quarter" idx="20" hasCustomPrompt="1"/>
          </p:nvPr>
        </p:nvSpPr>
        <p:spPr>
          <a:xfrm>
            <a:off x="408059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D768892F-3B07-49B8-B76F-DA245223D26A}"/>
              </a:ext>
            </a:extLst>
          </p:cNvPr>
          <p:cNvSpPr>
            <a:spLocks noGrp="1"/>
          </p:cNvSpPr>
          <p:nvPr>
            <p:ph type="body" sz="quarter" idx="21" hasCustomPrompt="1"/>
          </p:nvPr>
        </p:nvSpPr>
        <p:spPr>
          <a:xfrm>
            <a:off x="4810807" y="302793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5C805EDD-6FC0-466B-B5E2-AA7150A85836}"/>
              </a:ext>
            </a:extLst>
          </p:cNvPr>
          <p:cNvSpPr>
            <a:spLocks noGrp="1"/>
          </p:cNvSpPr>
          <p:nvPr>
            <p:ph type="body" sz="quarter" idx="22" hasCustomPrompt="1"/>
          </p:nvPr>
        </p:nvSpPr>
        <p:spPr>
          <a:xfrm>
            <a:off x="565942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9D2E9DFD-B289-41E0-A706-0DF99250C3A8}"/>
              </a:ext>
            </a:extLst>
          </p:cNvPr>
          <p:cNvSpPr>
            <a:spLocks noGrp="1"/>
          </p:cNvSpPr>
          <p:nvPr>
            <p:ph type="body" sz="quarter" idx="23" hasCustomPrompt="1"/>
          </p:nvPr>
        </p:nvSpPr>
        <p:spPr>
          <a:xfrm>
            <a:off x="6448836"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29CFE769-E334-4852-98D4-D2686E7A177D}"/>
              </a:ext>
            </a:extLst>
          </p:cNvPr>
          <p:cNvSpPr>
            <a:spLocks noGrp="1"/>
          </p:cNvSpPr>
          <p:nvPr>
            <p:ph type="body" sz="quarter" idx="24" hasCustomPrompt="1"/>
          </p:nvPr>
        </p:nvSpPr>
        <p:spPr>
          <a:xfrm>
            <a:off x="7177978" y="302793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656E6239-48C4-41A4-9AA4-44A85F3A09DD}"/>
              </a:ext>
            </a:extLst>
          </p:cNvPr>
          <p:cNvSpPr>
            <a:spLocks noGrp="1"/>
          </p:cNvSpPr>
          <p:nvPr>
            <p:ph type="body" sz="quarter" idx="25" hasCustomPrompt="1"/>
          </p:nvPr>
        </p:nvSpPr>
        <p:spPr>
          <a:xfrm>
            <a:off x="8027666"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677AF2E7-6E1A-4486-9E9C-831E8AA4E31C}"/>
              </a:ext>
            </a:extLst>
          </p:cNvPr>
          <p:cNvSpPr>
            <a:spLocks noGrp="1"/>
          </p:cNvSpPr>
          <p:nvPr>
            <p:ph type="body" sz="quarter" idx="26" hasCustomPrompt="1"/>
          </p:nvPr>
        </p:nvSpPr>
        <p:spPr>
          <a:xfrm>
            <a:off x="881708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54CB8F8F-95F4-4C90-B6B0-E05E3FD39060}"/>
              </a:ext>
            </a:extLst>
          </p:cNvPr>
          <p:cNvSpPr>
            <a:spLocks noGrp="1"/>
          </p:cNvSpPr>
          <p:nvPr>
            <p:ph type="body" sz="quarter" idx="27" hasCustomPrompt="1"/>
          </p:nvPr>
        </p:nvSpPr>
        <p:spPr>
          <a:xfrm>
            <a:off x="9546420" y="302793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D4D4CBEB-ED3F-458B-89D4-BF7B87EEA701}"/>
              </a:ext>
            </a:extLst>
          </p:cNvPr>
          <p:cNvSpPr>
            <a:spLocks noGrp="1"/>
          </p:cNvSpPr>
          <p:nvPr>
            <p:ph type="body" sz="quarter" idx="28" hasCustomPrompt="1"/>
          </p:nvPr>
        </p:nvSpPr>
        <p:spPr>
          <a:xfrm>
            <a:off x="10395907"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7D178BD8-37BB-4369-9089-458E4AFC029B}"/>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EB35E26F-6E4D-49E5-8B52-C3DFC5DAED94}"/>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57091E21-E4FD-4EFC-A957-BC31C0E5E066}"/>
              </a:ext>
            </a:extLst>
          </p:cNvPr>
          <p:cNvSpPr>
            <a:spLocks noGrp="1"/>
          </p:cNvSpPr>
          <p:nvPr>
            <p:ph type="body" sz="quarter" idx="31" hasCustomPrompt="1"/>
          </p:nvPr>
        </p:nvSpPr>
        <p:spPr>
          <a:xfrm>
            <a:off x="3230365" y="4871997"/>
            <a:ext cx="615309"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93BD433F-C233-4D3A-A836-157F6D8E7877}"/>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A047DD8B-C64B-4EEF-A394-1EF5D78C9199}"/>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9F7A3216-3089-45BC-B307-8D5B15FE5D06}"/>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C4C055EF-54DF-4BA1-A25C-B1010981E7CB}"/>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46C13F5D-6794-400F-906D-2D40EEEC343B}"/>
              </a:ext>
            </a:extLst>
          </p:cNvPr>
          <p:cNvSpPr>
            <a:spLocks noGrp="1"/>
          </p:cNvSpPr>
          <p:nvPr>
            <p:ph type="body" sz="quarter" idx="36" hasCustomPrompt="1"/>
          </p:nvPr>
        </p:nvSpPr>
        <p:spPr>
          <a:xfrm>
            <a:off x="7177978" y="48719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45714E98-02E2-48DF-9367-87F55E4FB6A8}"/>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9C13007C-3478-4694-B3D7-8AE2F4C80DEF}"/>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0F8E2313-703C-4CF3-9F33-F2FA123ED3BE}"/>
              </a:ext>
            </a:extLst>
          </p:cNvPr>
          <p:cNvSpPr>
            <a:spLocks noGrp="1"/>
          </p:cNvSpPr>
          <p:nvPr>
            <p:ph type="body" sz="quarter" idx="39" hasCustomPrompt="1"/>
          </p:nvPr>
        </p:nvSpPr>
        <p:spPr>
          <a:xfrm>
            <a:off x="9546420" y="48719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11BB185B-EE3A-4221-9885-0A23F6BB9B43}"/>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1" name="Text Placeholder 14">
            <a:extLst>
              <a:ext uri="{FF2B5EF4-FFF2-40B4-BE49-F238E27FC236}">
                <a16:creationId xmlns:a16="http://schemas.microsoft.com/office/drawing/2014/main" id="{ABA1EBA0-06C6-4473-9072-0B46D901EEE4}"/>
              </a:ext>
            </a:extLst>
          </p:cNvPr>
          <p:cNvSpPr>
            <a:spLocks noGrp="1"/>
          </p:cNvSpPr>
          <p:nvPr>
            <p:ph type="body" sz="quarter" idx="41" hasCustomPrompt="1"/>
          </p:nvPr>
        </p:nvSpPr>
        <p:spPr>
          <a:xfrm>
            <a:off x="696804" y="2618463"/>
            <a:ext cx="1021001" cy="501726"/>
          </a:xfrm>
          <a:prstGeom prst="rect">
            <a:avLst/>
          </a:prstGeom>
        </p:spPr>
        <p:txBody>
          <a:bodyPr anchor="ctr"/>
          <a:lstStyle>
            <a:lvl1pPr marL="0" indent="0" algn="ctr">
              <a:buNone/>
              <a:defRPr sz="1800" cap="all" spc="100" baseline="0">
                <a:solidFill>
                  <a:schemeClr val="accent5">
                    <a:lumMod val="50000"/>
                  </a:schemeClr>
                </a:solidFill>
                <a:latin typeface="+mj-lt"/>
              </a:defRPr>
            </a:lvl1pPr>
          </a:lstStyle>
          <a:p>
            <a:pPr lvl="0"/>
            <a:r>
              <a:rPr lang="en-US" dirty="0"/>
              <a:t>Add year</a:t>
            </a:r>
          </a:p>
        </p:txBody>
      </p:sp>
      <p:sp>
        <p:nvSpPr>
          <p:cNvPr id="52" name="Text Placeholder 14">
            <a:extLst>
              <a:ext uri="{FF2B5EF4-FFF2-40B4-BE49-F238E27FC236}">
                <a16:creationId xmlns:a16="http://schemas.microsoft.com/office/drawing/2014/main" id="{E3E7422E-C8DE-4304-BC2C-D7A9200338B2}"/>
              </a:ext>
            </a:extLst>
          </p:cNvPr>
          <p:cNvSpPr>
            <a:spLocks noGrp="1"/>
          </p:cNvSpPr>
          <p:nvPr>
            <p:ph type="body" sz="quarter" idx="42" hasCustomPrompt="1"/>
          </p:nvPr>
        </p:nvSpPr>
        <p:spPr>
          <a:xfrm>
            <a:off x="696804" y="4449901"/>
            <a:ext cx="1021001" cy="501726"/>
          </a:xfrm>
          <a:prstGeom prst="rect">
            <a:avLst/>
          </a:prstGeom>
        </p:spPr>
        <p:txBody>
          <a:bodyPr anchor="ctr"/>
          <a:lstStyle>
            <a:lvl1pPr marL="0" indent="0" algn="ctr">
              <a:buNone/>
              <a:defRPr sz="1800" cap="all" spc="100" baseline="0">
                <a:solidFill>
                  <a:schemeClr val="accent5">
                    <a:lumMod val="50000"/>
                  </a:schemeClr>
                </a:solidFill>
                <a:latin typeface="+mj-lt"/>
              </a:defRPr>
            </a:lvl1pPr>
          </a:lstStyle>
          <a:p>
            <a:pPr lvl="0"/>
            <a:r>
              <a:rPr lang="en-US" dirty="0"/>
              <a:t>Add year</a:t>
            </a:r>
          </a:p>
        </p:txBody>
      </p:sp>
      <p:sp>
        <p:nvSpPr>
          <p:cNvPr id="53" name="Text Placeholder 14">
            <a:extLst>
              <a:ext uri="{FF2B5EF4-FFF2-40B4-BE49-F238E27FC236}">
                <a16:creationId xmlns:a16="http://schemas.microsoft.com/office/drawing/2014/main" id="{E5B67A4A-03EA-4C59-B052-C3AC86249195}"/>
              </a:ext>
            </a:extLst>
          </p:cNvPr>
          <p:cNvSpPr>
            <a:spLocks noGrp="1"/>
          </p:cNvSpPr>
          <p:nvPr>
            <p:ph type="body" sz="quarter" idx="43" hasCustomPrompt="1"/>
          </p:nvPr>
        </p:nvSpPr>
        <p:spPr>
          <a:xfrm>
            <a:off x="2029367" y="205831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4" name="Text Placeholder 14">
            <a:extLst>
              <a:ext uri="{FF2B5EF4-FFF2-40B4-BE49-F238E27FC236}">
                <a16:creationId xmlns:a16="http://schemas.microsoft.com/office/drawing/2014/main" id="{386D9727-6EAF-44BD-B5BB-FF9FB2E38F27}"/>
              </a:ext>
            </a:extLst>
          </p:cNvPr>
          <p:cNvSpPr>
            <a:spLocks noGrp="1"/>
          </p:cNvSpPr>
          <p:nvPr>
            <p:ph type="body" sz="quarter" idx="44" hasCustomPrompt="1"/>
          </p:nvPr>
        </p:nvSpPr>
        <p:spPr>
          <a:xfrm>
            <a:off x="4397612" y="205831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8ED3541C-CC4E-4C36-9758-9D66DDE2BA3D}"/>
              </a:ext>
            </a:extLst>
          </p:cNvPr>
          <p:cNvSpPr>
            <a:spLocks noGrp="1"/>
          </p:cNvSpPr>
          <p:nvPr>
            <p:ph type="body" sz="quarter" idx="45" hasCustomPrompt="1"/>
          </p:nvPr>
        </p:nvSpPr>
        <p:spPr>
          <a:xfrm>
            <a:off x="8344687" y="205831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5C4B9123-0034-44EB-AE51-BE0E95C36F9D}"/>
              </a:ext>
            </a:extLst>
          </p:cNvPr>
          <p:cNvSpPr>
            <a:spLocks noGrp="1"/>
          </p:cNvSpPr>
          <p:nvPr>
            <p:ph type="body" sz="quarter" idx="46" hasCustomPrompt="1"/>
          </p:nvPr>
        </p:nvSpPr>
        <p:spPr>
          <a:xfrm>
            <a:off x="2029367" y="400313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F6EBC080-B92D-4FC1-91BB-CBB73125903E}"/>
              </a:ext>
            </a:extLst>
          </p:cNvPr>
          <p:cNvSpPr>
            <a:spLocks noGrp="1"/>
          </p:cNvSpPr>
          <p:nvPr>
            <p:ph type="body" sz="quarter" idx="47" hasCustomPrompt="1"/>
          </p:nvPr>
        </p:nvSpPr>
        <p:spPr>
          <a:xfrm>
            <a:off x="5976442" y="4003137"/>
            <a:ext cx="1440088" cy="408780"/>
          </a:xfrm>
          <a:prstGeom prst="rect">
            <a:avLst/>
          </a:prstGeom>
        </p:spPr>
        <p:txBody>
          <a:bodyPr anchor="b"/>
          <a:lstStyle>
            <a:lvl1pPr marL="0" indent="0" algn="ctr">
              <a:lnSpc>
                <a:spcPct val="100000"/>
              </a:lnSpc>
              <a:spcBef>
                <a:spcPts val="0"/>
              </a:spcBef>
              <a:buNone/>
              <a:defRPr sz="1400" b="1" cap="none" spc="100" baseline="0">
                <a:solidFill>
                  <a:schemeClr val="accent3">
                    <a:lumMod val="50000"/>
                  </a:schemeClr>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45A0B38A-6949-43DC-8059-9B50415B16B7}"/>
              </a:ext>
            </a:extLst>
          </p:cNvPr>
          <p:cNvSpPr>
            <a:spLocks noGrp="1"/>
          </p:cNvSpPr>
          <p:nvPr>
            <p:ph type="body" sz="quarter" idx="48" hasCustomPrompt="1"/>
          </p:nvPr>
        </p:nvSpPr>
        <p:spPr>
          <a:xfrm>
            <a:off x="9923517" y="400313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Tree>
    <p:extLst>
      <p:ext uri="{BB962C8B-B14F-4D97-AF65-F5344CB8AC3E}">
        <p14:creationId xmlns:p14="http://schemas.microsoft.com/office/powerpoint/2010/main" val="1384239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sp>
        <p:nvSpPr>
          <p:cNvPr id="9" name="Picture Placeholder 7">
            <a:extLst>
              <a:ext uri="{FF2B5EF4-FFF2-40B4-BE49-F238E27FC236}">
                <a16:creationId xmlns:a16="http://schemas.microsoft.com/office/drawing/2014/main" id="{216878F0-817D-4F26-8B43-746016119A3F}"/>
              </a:ext>
            </a:extLst>
          </p:cNvPr>
          <p:cNvSpPr>
            <a:spLocks noGrp="1"/>
          </p:cNvSpPr>
          <p:nvPr>
            <p:ph type="pic" sz="quarter" idx="13" hasCustomPrompt="1"/>
          </p:nvPr>
        </p:nvSpPr>
        <p:spPr>
          <a:xfrm>
            <a:off x="-1" y="0"/>
            <a:ext cx="4661647"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3" name="Date Placeholder 2">
            <a:extLst>
              <a:ext uri="{FF2B5EF4-FFF2-40B4-BE49-F238E27FC236}">
                <a16:creationId xmlns:a16="http://schemas.microsoft.com/office/drawing/2014/main" id="{B0B4271A-ED63-46FF-9282-ECA9140CB04C}"/>
              </a:ext>
            </a:extLst>
          </p:cNvPr>
          <p:cNvSpPr>
            <a:spLocks noGrp="1"/>
          </p:cNvSpPr>
          <p:nvPr>
            <p:ph type="dt" sz="half" idx="10"/>
          </p:nvPr>
        </p:nvSpPr>
        <p:spPr/>
        <p:txBody>
          <a:bodyPr/>
          <a:lstStyle>
            <a:lvl1pPr>
              <a:defRPr>
                <a:solidFill>
                  <a:schemeClr val="bg1">
                    <a:lumMod val="95000"/>
                  </a:schemeClr>
                </a:solidFill>
              </a:defRPr>
            </a:lvl1pPr>
          </a:lstStyle>
          <a:p>
            <a:r>
              <a:rPr lang="en-US" dirty="0"/>
              <a:t>8/03/20XX</a:t>
            </a:r>
          </a:p>
        </p:txBody>
      </p:sp>
      <p:sp>
        <p:nvSpPr>
          <p:cNvPr id="4" name="Footer Placeholder 3">
            <a:extLst>
              <a:ext uri="{FF2B5EF4-FFF2-40B4-BE49-F238E27FC236}">
                <a16:creationId xmlns:a16="http://schemas.microsoft.com/office/drawing/2014/main" id="{53F05D42-821E-4E1A-ACD8-5D4B39CFC481}"/>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5" name="Slide Number Placeholder 4">
            <a:extLst>
              <a:ext uri="{FF2B5EF4-FFF2-40B4-BE49-F238E27FC236}">
                <a16:creationId xmlns:a16="http://schemas.microsoft.com/office/drawing/2014/main" id="{E2A47555-EEE6-41B1-9AA5-E70CA2B604D2}"/>
              </a:ext>
            </a:extLst>
          </p:cNvPr>
          <p:cNvSpPr>
            <a:spLocks noGrp="1"/>
          </p:cNvSpPr>
          <p:nvPr>
            <p:ph type="sldNum" sz="quarter" idx="12"/>
          </p:nvPr>
        </p:nvSpPr>
        <p:spPr/>
        <p:txBody>
          <a:bodyPr/>
          <a:lstStyle>
            <a:lvl1pPr>
              <a:defRPr>
                <a:solidFill>
                  <a:schemeClr val="accent3"/>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88D863BC-52D6-4182-94E2-EA35621A8A6D}"/>
              </a:ext>
            </a:extLst>
          </p:cNvPr>
          <p:cNvSpPr>
            <a:spLocks noGrp="1"/>
          </p:cNvSpPr>
          <p:nvPr>
            <p:ph type="ctrTitle" hasCustomPrompt="1"/>
          </p:nvPr>
        </p:nvSpPr>
        <p:spPr>
          <a:xfrm>
            <a:off x="5360889" y="729426"/>
            <a:ext cx="5903262" cy="635397"/>
          </a:xfrm>
          <a:prstGeom prst="rect">
            <a:avLst/>
          </a:prstGeom>
        </p:spPr>
        <p:txBody>
          <a:bodyPr anchor="ctr"/>
          <a:lstStyle>
            <a:lvl1pPr algn="l">
              <a:defRPr sz="2200" cap="all" spc="200" baseline="0">
                <a:solidFill>
                  <a:schemeClr val="bg1">
                    <a:lumMod val="95000"/>
                  </a:schemeClr>
                </a:solidFill>
                <a:latin typeface="+mj-lt"/>
              </a:defRPr>
            </a:lvl1pPr>
          </a:lstStyle>
          <a:p>
            <a:r>
              <a:rPr lang="en-US" dirty="0"/>
              <a:t>Click to add title</a:t>
            </a:r>
          </a:p>
        </p:txBody>
      </p:sp>
      <p:sp>
        <p:nvSpPr>
          <p:cNvPr id="7" name="Content Placeholder 6">
            <a:extLst>
              <a:ext uri="{FF2B5EF4-FFF2-40B4-BE49-F238E27FC236}">
                <a16:creationId xmlns:a16="http://schemas.microsoft.com/office/drawing/2014/main" id="{4F792BF5-C216-472F-93C8-9E12D88E6BB7}"/>
              </a:ext>
            </a:extLst>
          </p:cNvPr>
          <p:cNvSpPr>
            <a:spLocks noGrp="1"/>
          </p:cNvSpPr>
          <p:nvPr>
            <p:ph sz="quarter" idx="14"/>
          </p:nvPr>
        </p:nvSpPr>
        <p:spPr>
          <a:xfrm>
            <a:off x="5360988" y="1625600"/>
            <a:ext cx="5903912" cy="4429125"/>
          </a:xfrm>
          <a:prstGeom prst="rect">
            <a:avLst/>
          </a:prstGeom>
        </p:spPr>
        <p:txBody>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05763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Our Team 4-Up">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id="{71C49FEB-B8EF-4D85-AF1E-FF1A08DED40F}"/>
              </a:ext>
            </a:extLst>
          </p:cNvPr>
          <p:cNvSpPr>
            <a:spLocks noGrp="1"/>
          </p:cNvSpPr>
          <p:nvPr>
            <p:ph type="body" sz="quarter" idx="29" hasCustomPrompt="1"/>
          </p:nvPr>
        </p:nvSpPr>
        <p:spPr>
          <a:xfrm>
            <a:off x="1" y="1"/>
            <a:ext cx="12192000" cy="2514600"/>
          </a:xfrm>
          <a:prstGeom prst="rect">
            <a:avLst/>
          </a:prstGeom>
        </p:spPr>
        <p:txBody>
          <a:bodyPr/>
          <a:lstStyle>
            <a:lvl1pPr marL="0" indent="0" algn="r">
              <a:lnSpc>
                <a:spcPct val="35000"/>
              </a:lnSpc>
              <a:spcBef>
                <a:spcPts val="0"/>
              </a:spcBef>
              <a:buNone/>
              <a:defRPr sz="50000" baseline="0">
                <a:solidFill>
                  <a:schemeClr val="bg1">
                    <a:alpha val="5000"/>
                  </a:schemeClr>
                </a:solidFill>
                <a:latin typeface="Kunstler Script" panose="030304020206070D0D06" pitchFamily="66" charset="0"/>
              </a:defRPr>
            </a:lvl1pPr>
          </a:lstStyle>
          <a:p>
            <a:r>
              <a:rPr lang="en-US" dirty="0"/>
              <a:t>Team</a:t>
            </a:r>
          </a:p>
        </p:txBody>
      </p:sp>
      <p:sp>
        <p:nvSpPr>
          <p:cNvPr id="3" name="Date Placeholder 2">
            <a:extLst>
              <a:ext uri="{FF2B5EF4-FFF2-40B4-BE49-F238E27FC236}">
                <a16:creationId xmlns:a16="http://schemas.microsoft.com/office/drawing/2014/main" id="{2751E4D1-453A-486C-AC10-C420246031B9}"/>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0BD6862B-8836-4F15-B05B-24B5EFFD7650}"/>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E7F95F47-BBF4-4271-B6F5-E9C3507ADD58}"/>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B06E153E-70D2-4FA6-AE08-1FF540897371}"/>
              </a:ext>
            </a:extLst>
          </p:cNvPr>
          <p:cNvSpPr>
            <a:spLocks noGrp="1"/>
          </p:cNvSpPr>
          <p:nvPr>
            <p:ph type="ctrTitle" hasCustomPrompt="1"/>
          </p:nvPr>
        </p:nvSpPr>
        <p:spPr>
          <a:xfrm>
            <a:off x="2933903" y="1655011"/>
            <a:ext cx="6324194"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9" name="Picture Placeholder 9">
            <a:extLst>
              <a:ext uri="{FF2B5EF4-FFF2-40B4-BE49-F238E27FC236}">
                <a16:creationId xmlns:a16="http://schemas.microsoft.com/office/drawing/2014/main" id="{DC04EBE4-2F20-469F-8A53-9BEC2E378220}"/>
              </a:ext>
            </a:extLst>
          </p:cNvPr>
          <p:cNvSpPr>
            <a:spLocks noGrp="1"/>
          </p:cNvSpPr>
          <p:nvPr>
            <p:ph type="pic" sz="quarter" idx="14" hasCustomPrompt="1"/>
          </p:nvPr>
        </p:nvSpPr>
        <p:spPr>
          <a:xfrm>
            <a:off x="1644345"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0" name="Text Placeholder 10">
            <a:extLst>
              <a:ext uri="{FF2B5EF4-FFF2-40B4-BE49-F238E27FC236}">
                <a16:creationId xmlns:a16="http://schemas.microsoft.com/office/drawing/2014/main" id="{B4BA6AEB-B1AF-4446-A7B4-97B679BC9309}"/>
              </a:ext>
            </a:extLst>
          </p:cNvPr>
          <p:cNvSpPr>
            <a:spLocks noGrp="1"/>
          </p:cNvSpPr>
          <p:nvPr>
            <p:ph type="body" sz="quarter" idx="18" hasCustomPrompt="1"/>
          </p:nvPr>
        </p:nvSpPr>
        <p:spPr>
          <a:xfrm>
            <a:off x="1204655" y="4463647"/>
            <a:ext cx="2330873"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1" name="Text Placeholder 10">
            <a:extLst>
              <a:ext uri="{FF2B5EF4-FFF2-40B4-BE49-F238E27FC236}">
                <a16:creationId xmlns:a16="http://schemas.microsoft.com/office/drawing/2014/main" id="{A3462D3F-0728-4C38-B170-389153ED5A5F}"/>
              </a:ext>
            </a:extLst>
          </p:cNvPr>
          <p:cNvSpPr>
            <a:spLocks noGrp="1"/>
          </p:cNvSpPr>
          <p:nvPr>
            <p:ph type="body" sz="quarter" idx="19" hasCustomPrompt="1"/>
          </p:nvPr>
        </p:nvSpPr>
        <p:spPr>
          <a:xfrm>
            <a:off x="1204655" y="4779469"/>
            <a:ext cx="2330873"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2" name="Picture Placeholder 9">
            <a:extLst>
              <a:ext uri="{FF2B5EF4-FFF2-40B4-BE49-F238E27FC236}">
                <a16:creationId xmlns:a16="http://schemas.microsoft.com/office/drawing/2014/main" id="{3E3EC61F-D3A5-4658-8BA3-A91338AF2FAF}"/>
              </a:ext>
            </a:extLst>
          </p:cNvPr>
          <p:cNvSpPr>
            <a:spLocks noGrp="1"/>
          </p:cNvSpPr>
          <p:nvPr>
            <p:ph type="pic" sz="quarter" idx="20" hasCustomPrompt="1"/>
          </p:nvPr>
        </p:nvSpPr>
        <p:spPr>
          <a:xfrm>
            <a:off x="4133091"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3" name="Picture Placeholder 9">
            <a:extLst>
              <a:ext uri="{FF2B5EF4-FFF2-40B4-BE49-F238E27FC236}">
                <a16:creationId xmlns:a16="http://schemas.microsoft.com/office/drawing/2014/main" id="{CDB9F756-6446-412A-9650-AAB15FCA3623}"/>
              </a:ext>
            </a:extLst>
          </p:cNvPr>
          <p:cNvSpPr>
            <a:spLocks noGrp="1"/>
          </p:cNvSpPr>
          <p:nvPr>
            <p:ph type="pic" sz="quarter" idx="21" hasCustomPrompt="1"/>
          </p:nvPr>
        </p:nvSpPr>
        <p:spPr>
          <a:xfrm>
            <a:off x="6621836"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4" name="Picture Placeholder 9">
            <a:extLst>
              <a:ext uri="{FF2B5EF4-FFF2-40B4-BE49-F238E27FC236}">
                <a16:creationId xmlns:a16="http://schemas.microsoft.com/office/drawing/2014/main" id="{382166CD-0B9A-4F3F-9C64-C140FABE85C7}"/>
              </a:ext>
            </a:extLst>
          </p:cNvPr>
          <p:cNvSpPr>
            <a:spLocks noGrp="1"/>
          </p:cNvSpPr>
          <p:nvPr>
            <p:ph type="pic" sz="quarter" idx="22" hasCustomPrompt="1"/>
          </p:nvPr>
        </p:nvSpPr>
        <p:spPr>
          <a:xfrm>
            <a:off x="9110582"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5" name="Text Placeholder 10">
            <a:extLst>
              <a:ext uri="{FF2B5EF4-FFF2-40B4-BE49-F238E27FC236}">
                <a16:creationId xmlns:a16="http://schemas.microsoft.com/office/drawing/2014/main" id="{40DF12CD-BCB4-467F-B7E3-499EC97EFEB6}"/>
              </a:ext>
            </a:extLst>
          </p:cNvPr>
          <p:cNvSpPr>
            <a:spLocks noGrp="1"/>
          </p:cNvSpPr>
          <p:nvPr>
            <p:ph type="body" sz="quarter" idx="23" hasCustomPrompt="1"/>
          </p:nvPr>
        </p:nvSpPr>
        <p:spPr>
          <a:xfrm>
            <a:off x="3693400" y="4463647"/>
            <a:ext cx="2330874"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6" name="Text Placeholder 10">
            <a:extLst>
              <a:ext uri="{FF2B5EF4-FFF2-40B4-BE49-F238E27FC236}">
                <a16:creationId xmlns:a16="http://schemas.microsoft.com/office/drawing/2014/main" id="{5A467C8A-05E4-4C98-85BA-9199B1C1E1D8}"/>
              </a:ext>
            </a:extLst>
          </p:cNvPr>
          <p:cNvSpPr>
            <a:spLocks noGrp="1"/>
          </p:cNvSpPr>
          <p:nvPr>
            <p:ph type="body" sz="quarter" idx="24" hasCustomPrompt="1"/>
          </p:nvPr>
        </p:nvSpPr>
        <p:spPr>
          <a:xfrm>
            <a:off x="3693400" y="4779469"/>
            <a:ext cx="2330874"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7" name="Text Placeholder 10">
            <a:extLst>
              <a:ext uri="{FF2B5EF4-FFF2-40B4-BE49-F238E27FC236}">
                <a16:creationId xmlns:a16="http://schemas.microsoft.com/office/drawing/2014/main" id="{9058072E-F9B0-4371-960E-E67B496E3020}"/>
              </a:ext>
            </a:extLst>
          </p:cNvPr>
          <p:cNvSpPr>
            <a:spLocks noGrp="1"/>
          </p:cNvSpPr>
          <p:nvPr>
            <p:ph type="body" sz="quarter" idx="25" hasCustomPrompt="1"/>
          </p:nvPr>
        </p:nvSpPr>
        <p:spPr>
          <a:xfrm>
            <a:off x="6182145" y="4463647"/>
            <a:ext cx="2330875"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8" name="Text Placeholder 10">
            <a:extLst>
              <a:ext uri="{FF2B5EF4-FFF2-40B4-BE49-F238E27FC236}">
                <a16:creationId xmlns:a16="http://schemas.microsoft.com/office/drawing/2014/main" id="{0A657816-CBF3-4FE7-86AD-21BF42DD1528}"/>
              </a:ext>
            </a:extLst>
          </p:cNvPr>
          <p:cNvSpPr>
            <a:spLocks noGrp="1"/>
          </p:cNvSpPr>
          <p:nvPr>
            <p:ph type="body" sz="quarter" idx="26" hasCustomPrompt="1"/>
          </p:nvPr>
        </p:nvSpPr>
        <p:spPr>
          <a:xfrm>
            <a:off x="6182145" y="4779469"/>
            <a:ext cx="2330875"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9" name="Text Placeholder 10">
            <a:extLst>
              <a:ext uri="{FF2B5EF4-FFF2-40B4-BE49-F238E27FC236}">
                <a16:creationId xmlns:a16="http://schemas.microsoft.com/office/drawing/2014/main" id="{886C1499-EEAF-4BF5-99C2-BE435BED3F5B}"/>
              </a:ext>
            </a:extLst>
          </p:cNvPr>
          <p:cNvSpPr>
            <a:spLocks noGrp="1"/>
          </p:cNvSpPr>
          <p:nvPr>
            <p:ph type="body" sz="quarter" idx="27" hasCustomPrompt="1"/>
          </p:nvPr>
        </p:nvSpPr>
        <p:spPr>
          <a:xfrm>
            <a:off x="8670891" y="4463647"/>
            <a:ext cx="2330875"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20" name="Text Placeholder 10">
            <a:extLst>
              <a:ext uri="{FF2B5EF4-FFF2-40B4-BE49-F238E27FC236}">
                <a16:creationId xmlns:a16="http://schemas.microsoft.com/office/drawing/2014/main" id="{58984A54-7368-4F62-B02D-6A062366006A}"/>
              </a:ext>
            </a:extLst>
          </p:cNvPr>
          <p:cNvSpPr>
            <a:spLocks noGrp="1"/>
          </p:cNvSpPr>
          <p:nvPr>
            <p:ph type="body" sz="quarter" idx="28" hasCustomPrompt="1"/>
          </p:nvPr>
        </p:nvSpPr>
        <p:spPr>
          <a:xfrm>
            <a:off x="8670891" y="4779469"/>
            <a:ext cx="2330875"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Tree>
    <p:extLst>
      <p:ext uri="{BB962C8B-B14F-4D97-AF65-F5344CB8AC3E}">
        <p14:creationId xmlns:p14="http://schemas.microsoft.com/office/powerpoint/2010/main" val="29396265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eet Our Team 8-Up">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86F087D-92DE-4035-8192-586AF5C8FE12}"/>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7A9928F3-1B10-463F-9157-B6A079A7903E}"/>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746BA99F-4B60-460A-B00E-4D0B0DDD5C5E}"/>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8" name="Picture Placeholder 9">
            <a:extLst>
              <a:ext uri="{FF2B5EF4-FFF2-40B4-BE49-F238E27FC236}">
                <a16:creationId xmlns:a16="http://schemas.microsoft.com/office/drawing/2014/main" id="{5A869ECF-2DFC-48EE-97D9-84DCD25E5473}"/>
              </a:ext>
            </a:extLst>
          </p:cNvPr>
          <p:cNvSpPr>
            <a:spLocks noGrp="1"/>
          </p:cNvSpPr>
          <p:nvPr>
            <p:ph type="pic" sz="quarter" idx="16" hasCustomPrompt="1"/>
          </p:nvPr>
        </p:nvSpPr>
        <p:spPr>
          <a:xfrm>
            <a:off x="1979488"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10" name="Text Placeholder 14">
            <a:extLst>
              <a:ext uri="{FF2B5EF4-FFF2-40B4-BE49-F238E27FC236}">
                <a16:creationId xmlns:a16="http://schemas.microsoft.com/office/drawing/2014/main" id="{156C8A56-CD27-4C90-94A0-6C6EE02744F4}"/>
              </a:ext>
            </a:extLst>
          </p:cNvPr>
          <p:cNvSpPr>
            <a:spLocks noGrp="1"/>
          </p:cNvSpPr>
          <p:nvPr>
            <p:ph type="body" sz="quarter" idx="20" hasCustomPrompt="1"/>
          </p:nvPr>
        </p:nvSpPr>
        <p:spPr>
          <a:xfrm>
            <a:off x="1485529" y="3495484"/>
            <a:ext cx="2085792"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1" name="Text Placeholder 14">
            <a:extLst>
              <a:ext uri="{FF2B5EF4-FFF2-40B4-BE49-F238E27FC236}">
                <a16:creationId xmlns:a16="http://schemas.microsoft.com/office/drawing/2014/main" id="{22104C50-BDDE-4917-8F64-30BB543A7349}"/>
              </a:ext>
            </a:extLst>
          </p:cNvPr>
          <p:cNvSpPr>
            <a:spLocks noGrp="1"/>
          </p:cNvSpPr>
          <p:nvPr>
            <p:ph type="body" sz="quarter" idx="21" hasCustomPrompt="1"/>
          </p:nvPr>
        </p:nvSpPr>
        <p:spPr>
          <a:xfrm>
            <a:off x="3859819"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2" name="Text Placeholder 14">
            <a:extLst>
              <a:ext uri="{FF2B5EF4-FFF2-40B4-BE49-F238E27FC236}">
                <a16:creationId xmlns:a16="http://schemas.microsoft.com/office/drawing/2014/main" id="{16490CE7-7241-4A9F-9A19-0D1533BA52E5}"/>
              </a:ext>
            </a:extLst>
          </p:cNvPr>
          <p:cNvSpPr>
            <a:spLocks noGrp="1"/>
          </p:cNvSpPr>
          <p:nvPr>
            <p:ph type="body" sz="quarter" idx="22" hasCustomPrompt="1"/>
          </p:nvPr>
        </p:nvSpPr>
        <p:spPr>
          <a:xfrm>
            <a:off x="3859818" y="3495484"/>
            <a:ext cx="2085793"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3" name="Text Placeholder 14">
            <a:extLst>
              <a:ext uri="{FF2B5EF4-FFF2-40B4-BE49-F238E27FC236}">
                <a16:creationId xmlns:a16="http://schemas.microsoft.com/office/drawing/2014/main" id="{02C7036D-56D2-4D6E-8F25-344484C61A1F}"/>
              </a:ext>
            </a:extLst>
          </p:cNvPr>
          <p:cNvSpPr>
            <a:spLocks noGrp="1"/>
          </p:cNvSpPr>
          <p:nvPr>
            <p:ph type="body" sz="quarter" idx="23" hasCustomPrompt="1"/>
          </p:nvPr>
        </p:nvSpPr>
        <p:spPr>
          <a:xfrm>
            <a:off x="6234108" y="3269684"/>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4" name="Text Placeholder 14">
            <a:extLst>
              <a:ext uri="{FF2B5EF4-FFF2-40B4-BE49-F238E27FC236}">
                <a16:creationId xmlns:a16="http://schemas.microsoft.com/office/drawing/2014/main" id="{420E5CE0-16E9-48C3-AEAE-C29C2448D78B}"/>
              </a:ext>
            </a:extLst>
          </p:cNvPr>
          <p:cNvSpPr>
            <a:spLocks noGrp="1"/>
          </p:cNvSpPr>
          <p:nvPr>
            <p:ph type="body" sz="quarter" idx="24" hasCustomPrompt="1"/>
          </p:nvPr>
        </p:nvSpPr>
        <p:spPr>
          <a:xfrm>
            <a:off x="6234107" y="3495484"/>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5" name="Text Placeholder 14">
            <a:extLst>
              <a:ext uri="{FF2B5EF4-FFF2-40B4-BE49-F238E27FC236}">
                <a16:creationId xmlns:a16="http://schemas.microsoft.com/office/drawing/2014/main" id="{532463BC-AC80-43A6-8BB3-50F5A28E80BC}"/>
              </a:ext>
            </a:extLst>
          </p:cNvPr>
          <p:cNvSpPr>
            <a:spLocks noGrp="1"/>
          </p:cNvSpPr>
          <p:nvPr>
            <p:ph type="body" sz="quarter" idx="25" hasCustomPrompt="1"/>
          </p:nvPr>
        </p:nvSpPr>
        <p:spPr>
          <a:xfrm>
            <a:off x="8608394"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6" name="Text Placeholder 14">
            <a:extLst>
              <a:ext uri="{FF2B5EF4-FFF2-40B4-BE49-F238E27FC236}">
                <a16:creationId xmlns:a16="http://schemas.microsoft.com/office/drawing/2014/main" id="{4CF5287C-0936-4244-B1EE-226996FEC9A0}"/>
              </a:ext>
            </a:extLst>
          </p:cNvPr>
          <p:cNvSpPr>
            <a:spLocks noGrp="1"/>
          </p:cNvSpPr>
          <p:nvPr>
            <p:ph type="body" sz="quarter" idx="26" hasCustomPrompt="1"/>
          </p:nvPr>
        </p:nvSpPr>
        <p:spPr>
          <a:xfrm>
            <a:off x="8608391" y="3495484"/>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38" name="Text Placeholder 14">
            <a:extLst>
              <a:ext uri="{FF2B5EF4-FFF2-40B4-BE49-F238E27FC236}">
                <a16:creationId xmlns:a16="http://schemas.microsoft.com/office/drawing/2014/main" id="{80E59778-6A5E-4CAE-8EB2-BBEBB43F6D4B}"/>
              </a:ext>
            </a:extLst>
          </p:cNvPr>
          <p:cNvSpPr>
            <a:spLocks noGrp="1"/>
          </p:cNvSpPr>
          <p:nvPr>
            <p:ph type="body" sz="quarter" idx="46" hasCustomPrompt="1"/>
          </p:nvPr>
        </p:nvSpPr>
        <p:spPr>
          <a:xfrm>
            <a:off x="1485530"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47" name="Text Placeholder 14">
            <a:extLst>
              <a:ext uri="{FF2B5EF4-FFF2-40B4-BE49-F238E27FC236}">
                <a16:creationId xmlns:a16="http://schemas.microsoft.com/office/drawing/2014/main" id="{393D72E6-E684-4731-B139-4BA8111999D9}"/>
              </a:ext>
            </a:extLst>
          </p:cNvPr>
          <p:cNvSpPr>
            <a:spLocks noGrp="1"/>
          </p:cNvSpPr>
          <p:nvPr>
            <p:ph type="body" sz="quarter" idx="48" hasCustomPrompt="1"/>
          </p:nvPr>
        </p:nvSpPr>
        <p:spPr>
          <a:xfrm>
            <a:off x="1485442" y="5546241"/>
            <a:ext cx="2085792"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48" name="Text Placeholder 14">
            <a:extLst>
              <a:ext uri="{FF2B5EF4-FFF2-40B4-BE49-F238E27FC236}">
                <a16:creationId xmlns:a16="http://schemas.microsoft.com/office/drawing/2014/main" id="{17AF8A36-96BD-4383-BD10-0AF6C3CAA215}"/>
              </a:ext>
            </a:extLst>
          </p:cNvPr>
          <p:cNvSpPr>
            <a:spLocks noGrp="1"/>
          </p:cNvSpPr>
          <p:nvPr>
            <p:ph type="body" sz="quarter" idx="49" hasCustomPrompt="1"/>
          </p:nvPr>
        </p:nvSpPr>
        <p:spPr>
          <a:xfrm>
            <a:off x="3859819"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49" name="Text Placeholder 14">
            <a:extLst>
              <a:ext uri="{FF2B5EF4-FFF2-40B4-BE49-F238E27FC236}">
                <a16:creationId xmlns:a16="http://schemas.microsoft.com/office/drawing/2014/main" id="{F26B5D3A-6C13-4204-9756-1BCA5AE8D12C}"/>
              </a:ext>
            </a:extLst>
          </p:cNvPr>
          <p:cNvSpPr>
            <a:spLocks noGrp="1"/>
          </p:cNvSpPr>
          <p:nvPr>
            <p:ph type="body" sz="quarter" idx="50" hasCustomPrompt="1"/>
          </p:nvPr>
        </p:nvSpPr>
        <p:spPr>
          <a:xfrm>
            <a:off x="3859730" y="5546241"/>
            <a:ext cx="2085793"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0" name="Text Placeholder 14">
            <a:extLst>
              <a:ext uri="{FF2B5EF4-FFF2-40B4-BE49-F238E27FC236}">
                <a16:creationId xmlns:a16="http://schemas.microsoft.com/office/drawing/2014/main" id="{80D112F0-B8AB-4FA9-B732-BE08CD1234D5}"/>
              </a:ext>
            </a:extLst>
          </p:cNvPr>
          <p:cNvSpPr>
            <a:spLocks noGrp="1"/>
          </p:cNvSpPr>
          <p:nvPr>
            <p:ph type="body" sz="quarter" idx="51" hasCustomPrompt="1"/>
          </p:nvPr>
        </p:nvSpPr>
        <p:spPr>
          <a:xfrm>
            <a:off x="6234108" y="5320441"/>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51" name="Text Placeholder 14">
            <a:extLst>
              <a:ext uri="{FF2B5EF4-FFF2-40B4-BE49-F238E27FC236}">
                <a16:creationId xmlns:a16="http://schemas.microsoft.com/office/drawing/2014/main" id="{4784D9A7-36A5-4F3B-AA7B-CB5E2D655945}"/>
              </a:ext>
            </a:extLst>
          </p:cNvPr>
          <p:cNvSpPr>
            <a:spLocks noGrp="1"/>
          </p:cNvSpPr>
          <p:nvPr>
            <p:ph type="body" sz="quarter" idx="52" hasCustomPrompt="1"/>
          </p:nvPr>
        </p:nvSpPr>
        <p:spPr>
          <a:xfrm>
            <a:off x="6234063" y="5546241"/>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2" name="Text Placeholder 14">
            <a:extLst>
              <a:ext uri="{FF2B5EF4-FFF2-40B4-BE49-F238E27FC236}">
                <a16:creationId xmlns:a16="http://schemas.microsoft.com/office/drawing/2014/main" id="{D7A99E46-923F-4364-BF2F-FBB534A10648}"/>
              </a:ext>
            </a:extLst>
          </p:cNvPr>
          <p:cNvSpPr>
            <a:spLocks noGrp="1"/>
          </p:cNvSpPr>
          <p:nvPr>
            <p:ph type="body" sz="quarter" idx="53" hasCustomPrompt="1"/>
          </p:nvPr>
        </p:nvSpPr>
        <p:spPr>
          <a:xfrm>
            <a:off x="8608394"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53" name="Text Placeholder 14">
            <a:extLst>
              <a:ext uri="{FF2B5EF4-FFF2-40B4-BE49-F238E27FC236}">
                <a16:creationId xmlns:a16="http://schemas.microsoft.com/office/drawing/2014/main" id="{506EFF4D-3C39-4F6E-A14E-EFF1C741CCCB}"/>
              </a:ext>
            </a:extLst>
          </p:cNvPr>
          <p:cNvSpPr>
            <a:spLocks noGrp="1"/>
          </p:cNvSpPr>
          <p:nvPr>
            <p:ph type="body" sz="quarter" idx="54" hasCustomPrompt="1"/>
          </p:nvPr>
        </p:nvSpPr>
        <p:spPr>
          <a:xfrm>
            <a:off x="8608391" y="5546241"/>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7" name="Text Placeholder 14">
            <a:extLst>
              <a:ext uri="{FF2B5EF4-FFF2-40B4-BE49-F238E27FC236}">
                <a16:creationId xmlns:a16="http://schemas.microsoft.com/office/drawing/2014/main" id="{0C5A43DB-AE3F-48FC-B6D4-8879D4CDADB4}"/>
              </a:ext>
            </a:extLst>
          </p:cNvPr>
          <p:cNvSpPr>
            <a:spLocks noGrp="1"/>
          </p:cNvSpPr>
          <p:nvPr>
            <p:ph type="body" sz="quarter" idx="58" hasCustomPrompt="1"/>
          </p:nvPr>
        </p:nvSpPr>
        <p:spPr>
          <a:xfrm>
            <a:off x="1485530"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33" name="Picture Placeholder 9">
            <a:extLst>
              <a:ext uri="{FF2B5EF4-FFF2-40B4-BE49-F238E27FC236}">
                <a16:creationId xmlns:a16="http://schemas.microsoft.com/office/drawing/2014/main" id="{BF616705-4A53-4806-B16C-BA39A5A02D23}"/>
              </a:ext>
            </a:extLst>
          </p:cNvPr>
          <p:cNvSpPr>
            <a:spLocks noGrp="1"/>
          </p:cNvSpPr>
          <p:nvPr>
            <p:ph type="pic" sz="quarter" idx="59" hasCustomPrompt="1"/>
          </p:nvPr>
        </p:nvSpPr>
        <p:spPr>
          <a:xfrm>
            <a:off x="4353776"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39" name="Picture Placeholder 9">
            <a:extLst>
              <a:ext uri="{FF2B5EF4-FFF2-40B4-BE49-F238E27FC236}">
                <a16:creationId xmlns:a16="http://schemas.microsoft.com/office/drawing/2014/main" id="{12C5AB77-7FB0-4FE2-A742-FA3672277633}"/>
              </a:ext>
            </a:extLst>
          </p:cNvPr>
          <p:cNvSpPr>
            <a:spLocks noGrp="1"/>
          </p:cNvSpPr>
          <p:nvPr>
            <p:ph type="pic" sz="quarter" idx="60" hasCustomPrompt="1"/>
          </p:nvPr>
        </p:nvSpPr>
        <p:spPr>
          <a:xfrm>
            <a:off x="6728064"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0" name="Picture Placeholder 9">
            <a:extLst>
              <a:ext uri="{FF2B5EF4-FFF2-40B4-BE49-F238E27FC236}">
                <a16:creationId xmlns:a16="http://schemas.microsoft.com/office/drawing/2014/main" id="{8A37ED26-A40F-40E4-9FB0-0F305BCB23F4}"/>
              </a:ext>
            </a:extLst>
          </p:cNvPr>
          <p:cNvSpPr>
            <a:spLocks noGrp="1"/>
          </p:cNvSpPr>
          <p:nvPr>
            <p:ph type="pic" sz="quarter" idx="61" hasCustomPrompt="1"/>
          </p:nvPr>
        </p:nvSpPr>
        <p:spPr>
          <a:xfrm>
            <a:off x="9102352"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1" name="Picture Placeholder 9">
            <a:extLst>
              <a:ext uri="{FF2B5EF4-FFF2-40B4-BE49-F238E27FC236}">
                <a16:creationId xmlns:a16="http://schemas.microsoft.com/office/drawing/2014/main" id="{B6231166-8699-4C7F-8542-01C947970C37}"/>
              </a:ext>
            </a:extLst>
          </p:cNvPr>
          <p:cNvSpPr>
            <a:spLocks noGrp="1"/>
          </p:cNvSpPr>
          <p:nvPr>
            <p:ph type="pic" sz="quarter" idx="62" hasCustomPrompt="1"/>
          </p:nvPr>
        </p:nvSpPr>
        <p:spPr>
          <a:xfrm>
            <a:off x="1979488"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2" name="Picture Placeholder 9">
            <a:extLst>
              <a:ext uri="{FF2B5EF4-FFF2-40B4-BE49-F238E27FC236}">
                <a16:creationId xmlns:a16="http://schemas.microsoft.com/office/drawing/2014/main" id="{C8BBF1DC-9382-4EDC-8A43-26FBDBA89C72}"/>
              </a:ext>
            </a:extLst>
          </p:cNvPr>
          <p:cNvSpPr>
            <a:spLocks noGrp="1"/>
          </p:cNvSpPr>
          <p:nvPr>
            <p:ph type="pic" sz="quarter" idx="63" hasCustomPrompt="1"/>
          </p:nvPr>
        </p:nvSpPr>
        <p:spPr>
          <a:xfrm>
            <a:off x="4353776"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3" name="Picture Placeholder 9">
            <a:extLst>
              <a:ext uri="{FF2B5EF4-FFF2-40B4-BE49-F238E27FC236}">
                <a16:creationId xmlns:a16="http://schemas.microsoft.com/office/drawing/2014/main" id="{E1600B1D-A51F-4CD2-B131-483A6088B903}"/>
              </a:ext>
            </a:extLst>
          </p:cNvPr>
          <p:cNvSpPr>
            <a:spLocks noGrp="1"/>
          </p:cNvSpPr>
          <p:nvPr>
            <p:ph type="pic" sz="quarter" idx="64" hasCustomPrompt="1"/>
          </p:nvPr>
        </p:nvSpPr>
        <p:spPr>
          <a:xfrm>
            <a:off x="6728064"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4" name="Picture Placeholder 9">
            <a:extLst>
              <a:ext uri="{FF2B5EF4-FFF2-40B4-BE49-F238E27FC236}">
                <a16:creationId xmlns:a16="http://schemas.microsoft.com/office/drawing/2014/main" id="{C6C004ED-2B06-4144-9164-96A4CDC05395}"/>
              </a:ext>
            </a:extLst>
          </p:cNvPr>
          <p:cNvSpPr>
            <a:spLocks noGrp="1"/>
          </p:cNvSpPr>
          <p:nvPr>
            <p:ph type="pic" sz="quarter" idx="65" hasCustomPrompt="1"/>
          </p:nvPr>
        </p:nvSpPr>
        <p:spPr>
          <a:xfrm>
            <a:off x="9102352"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30" name="Title 1">
            <a:extLst>
              <a:ext uri="{FF2B5EF4-FFF2-40B4-BE49-F238E27FC236}">
                <a16:creationId xmlns:a16="http://schemas.microsoft.com/office/drawing/2014/main" id="{4002D7BD-981B-493B-A5A0-DA83B6593157}"/>
              </a:ext>
            </a:extLst>
          </p:cNvPr>
          <p:cNvSpPr>
            <a:spLocks noGrp="1"/>
          </p:cNvSpPr>
          <p:nvPr>
            <p:ph type="ctrTitle" hasCustomPrompt="1"/>
          </p:nvPr>
        </p:nvSpPr>
        <p:spPr>
          <a:xfrm>
            <a:off x="2933903" y="724868"/>
            <a:ext cx="6324194"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Tree>
    <p:extLst>
      <p:ext uri="{BB962C8B-B14F-4D97-AF65-F5344CB8AC3E}">
        <p14:creationId xmlns:p14="http://schemas.microsoft.com/office/powerpoint/2010/main" val="28697476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E636A6C4-760E-4DFC-9166-0346E320E61C}"/>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4" name="Footer Placeholder 3">
            <a:extLst>
              <a:ext uri="{FF2B5EF4-FFF2-40B4-BE49-F238E27FC236}">
                <a16:creationId xmlns:a16="http://schemas.microsoft.com/office/drawing/2014/main" id="{2AA830E9-38B9-41B2-9047-8F9003630EF4}"/>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705897FB-ACEE-45BF-9704-D517B9B958B9}"/>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4F61A60D-EA13-4C4C-9816-85480A2E2A90}"/>
              </a:ext>
            </a:extLst>
          </p:cNvPr>
          <p:cNvSpPr>
            <a:spLocks noGrp="1"/>
          </p:cNvSpPr>
          <p:nvPr>
            <p:ph type="ctrTitle" hasCustomPrompt="1"/>
          </p:nvPr>
        </p:nvSpPr>
        <p:spPr>
          <a:xfrm>
            <a:off x="2933903" y="724868"/>
            <a:ext cx="6324194"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20" name="Text Placeholder 14">
            <a:extLst>
              <a:ext uri="{FF2B5EF4-FFF2-40B4-BE49-F238E27FC236}">
                <a16:creationId xmlns:a16="http://schemas.microsoft.com/office/drawing/2014/main" id="{1C424B8B-6301-4675-9015-050DF1DF9113}"/>
              </a:ext>
            </a:extLst>
          </p:cNvPr>
          <p:cNvSpPr>
            <a:spLocks noGrp="1"/>
          </p:cNvSpPr>
          <p:nvPr>
            <p:ph type="body" sz="quarter" idx="13" hasCustomPrompt="1"/>
          </p:nvPr>
        </p:nvSpPr>
        <p:spPr>
          <a:xfrm>
            <a:off x="900511"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1" name="Text Placeholder 14">
            <a:extLst>
              <a:ext uri="{FF2B5EF4-FFF2-40B4-BE49-F238E27FC236}">
                <a16:creationId xmlns:a16="http://schemas.microsoft.com/office/drawing/2014/main" id="{44297A50-8392-4EB9-9BF6-451C4B9977BA}"/>
              </a:ext>
            </a:extLst>
          </p:cNvPr>
          <p:cNvSpPr>
            <a:spLocks noGrp="1"/>
          </p:cNvSpPr>
          <p:nvPr>
            <p:ph type="body" sz="quarter" idx="14" hasCustomPrompt="1"/>
          </p:nvPr>
        </p:nvSpPr>
        <p:spPr>
          <a:xfrm>
            <a:off x="900511"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01B3A901-BBC6-44D9-9C97-6CFD76C17CDF}"/>
              </a:ext>
            </a:extLst>
          </p:cNvPr>
          <p:cNvSpPr>
            <a:spLocks noGrp="1"/>
          </p:cNvSpPr>
          <p:nvPr>
            <p:ph type="body" sz="quarter" idx="15" hasCustomPrompt="1"/>
          </p:nvPr>
        </p:nvSpPr>
        <p:spPr>
          <a:xfrm>
            <a:off x="3584039"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C60306D6-8D77-403B-B3D3-93E771A63E25}"/>
              </a:ext>
            </a:extLst>
          </p:cNvPr>
          <p:cNvSpPr>
            <a:spLocks noGrp="1"/>
          </p:cNvSpPr>
          <p:nvPr>
            <p:ph type="body" sz="quarter" idx="16" hasCustomPrompt="1"/>
          </p:nvPr>
        </p:nvSpPr>
        <p:spPr>
          <a:xfrm>
            <a:off x="3584039"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156D61BA-EB24-4A41-8CAD-DF8D3ACF23F3}"/>
              </a:ext>
            </a:extLst>
          </p:cNvPr>
          <p:cNvSpPr>
            <a:spLocks noGrp="1"/>
          </p:cNvSpPr>
          <p:nvPr>
            <p:ph type="body" sz="quarter" idx="17" hasCustomPrompt="1"/>
          </p:nvPr>
        </p:nvSpPr>
        <p:spPr>
          <a:xfrm>
            <a:off x="6267567"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5" name="Text Placeholder 14">
            <a:extLst>
              <a:ext uri="{FF2B5EF4-FFF2-40B4-BE49-F238E27FC236}">
                <a16:creationId xmlns:a16="http://schemas.microsoft.com/office/drawing/2014/main" id="{7D92CD70-81FF-405A-B419-FCACE6F2F97A}"/>
              </a:ext>
            </a:extLst>
          </p:cNvPr>
          <p:cNvSpPr>
            <a:spLocks noGrp="1"/>
          </p:cNvSpPr>
          <p:nvPr>
            <p:ph type="body" sz="quarter" idx="18" hasCustomPrompt="1"/>
          </p:nvPr>
        </p:nvSpPr>
        <p:spPr>
          <a:xfrm>
            <a:off x="6267567"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1F7A98D9-A50A-41D8-BD51-327D4B647F26}"/>
              </a:ext>
            </a:extLst>
          </p:cNvPr>
          <p:cNvSpPr>
            <a:spLocks noGrp="1"/>
          </p:cNvSpPr>
          <p:nvPr>
            <p:ph type="body" sz="quarter" idx="19" hasCustomPrompt="1"/>
          </p:nvPr>
        </p:nvSpPr>
        <p:spPr>
          <a:xfrm>
            <a:off x="8951094"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7" name="Text Placeholder 14">
            <a:extLst>
              <a:ext uri="{FF2B5EF4-FFF2-40B4-BE49-F238E27FC236}">
                <a16:creationId xmlns:a16="http://schemas.microsoft.com/office/drawing/2014/main" id="{CD4953C5-A270-4C37-B878-3D3E51E01A1B}"/>
              </a:ext>
            </a:extLst>
          </p:cNvPr>
          <p:cNvSpPr>
            <a:spLocks noGrp="1"/>
          </p:cNvSpPr>
          <p:nvPr>
            <p:ph type="body" sz="quarter" idx="20" hasCustomPrompt="1"/>
          </p:nvPr>
        </p:nvSpPr>
        <p:spPr>
          <a:xfrm>
            <a:off x="8951094"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8" name="Text Placeholder 10">
            <a:extLst>
              <a:ext uri="{FF2B5EF4-FFF2-40B4-BE49-F238E27FC236}">
                <a16:creationId xmlns:a16="http://schemas.microsoft.com/office/drawing/2014/main" id="{B419FAA5-674D-4D1B-B6F0-7F6B786D9D2C}"/>
              </a:ext>
            </a:extLst>
          </p:cNvPr>
          <p:cNvSpPr>
            <a:spLocks noGrp="1"/>
          </p:cNvSpPr>
          <p:nvPr>
            <p:ph type="body" sz="quarter" idx="21" hasCustomPrompt="1"/>
          </p:nvPr>
        </p:nvSpPr>
        <p:spPr>
          <a:xfrm>
            <a:off x="1285758" y="2399173"/>
            <a:ext cx="1611892" cy="1151632"/>
          </a:xfrm>
          <a:prstGeom prst="rect">
            <a:avLst/>
          </a:prstGeom>
        </p:spPr>
        <p:txBody>
          <a:bodyPr anchor="ctr"/>
          <a:lstStyle>
            <a:lvl1pPr marL="0" indent="0" algn="ctr">
              <a:lnSpc>
                <a:spcPct val="80000"/>
              </a:lnSpc>
              <a:spcBef>
                <a:spcPts val="1000"/>
              </a:spcBef>
              <a:spcAft>
                <a:spcPts val="0"/>
              </a:spcAft>
              <a:buNone/>
              <a:defRPr sz="2800" cap="all" spc="100" baseline="0">
                <a:solidFill>
                  <a:schemeClr val="tx2"/>
                </a:solidFill>
                <a:latin typeface="+mj-lt"/>
              </a:defRPr>
            </a:lvl1pPr>
          </a:lstStyle>
          <a:p>
            <a:pPr lvl="0"/>
            <a:r>
              <a:rPr lang="en-US"/>
              <a:t>Add title</a:t>
            </a:r>
          </a:p>
        </p:txBody>
      </p:sp>
      <p:sp>
        <p:nvSpPr>
          <p:cNvPr id="29" name="Text Placeholder 10">
            <a:extLst>
              <a:ext uri="{FF2B5EF4-FFF2-40B4-BE49-F238E27FC236}">
                <a16:creationId xmlns:a16="http://schemas.microsoft.com/office/drawing/2014/main" id="{4301E9A5-7F5A-49AF-A4F3-EA73CC55905B}"/>
              </a:ext>
            </a:extLst>
          </p:cNvPr>
          <p:cNvSpPr>
            <a:spLocks noGrp="1"/>
          </p:cNvSpPr>
          <p:nvPr>
            <p:ph type="body" sz="quarter" idx="23" hasCustomPrompt="1"/>
          </p:nvPr>
        </p:nvSpPr>
        <p:spPr>
          <a:xfrm>
            <a:off x="6652814"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tx2"/>
                </a:solidFill>
                <a:latin typeface="+mj-lt"/>
              </a:defRPr>
            </a:lvl1pPr>
          </a:lstStyle>
          <a:p>
            <a:pPr lvl="0"/>
            <a:r>
              <a:rPr lang="en-US"/>
              <a:t>Add title</a:t>
            </a:r>
          </a:p>
        </p:txBody>
      </p:sp>
      <p:sp>
        <p:nvSpPr>
          <p:cNvPr id="30" name="Text Placeholder 10">
            <a:extLst>
              <a:ext uri="{FF2B5EF4-FFF2-40B4-BE49-F238E27FC236}">
                <a16:creationId xmlns:a16="http://schemas.microsoft.com/office/drawing/2014/main" id="{44658DCD-8753-4536-A41F-2975ECE9D039}"/>
              </a:ext>
            </a:extLst>
          </p:cNvPr>
          <p:cNvSpPr>
            <a:spLocks noGrp="1"/>
          </p:cNvSpPr>
          <p:nvPr>
            <p:ph type="body" sz="quarter" idx="24" hasCustomPrompt="1"/>
          </p:nvPr>
        </p:nvSpPr>
        <p:spPr>
          <a:xfrm>
            <a:off x="9336341"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tx2"/>
                </a:solidFill>
                <a:latin typeface="+mj-lt"/>
              </a:defRPr>
            </a:lvl1pPr>
          </a:lstStyle>
          <a:p>
            <a:pPr lvl="0"/>
            <a:r>
              <a:rPr lang="en-US"/>
              <a:t>Add title</a:t>
            </a:r>
          </a:p>
        </p:txBody>
      </p:sp>
      <p:sp>
        <p:nvSpPr>
          <p:cNvPr id="31" name="Text Placeholder 10">
            <a:extLst>
              <a:ext uri="{FF2B5EF4-FFF2-40B4-BE49-F238E27FC236}">
                <a16:creationId xmlns:a16="http://schemas.microsoft.com/office/drawing/2014/main" id="{2708ADA9-A84B-4176-A4A4-3BEEB2F71F93}"/>
              </a:ext>
            </a:extLst>
          </p:cNvPr>
          <p:cNvSpPr>
            <a:spLocks noGrp="1"/>
          </p:cNvSpPr>
          <p:nvPr>
            <p:ph type="body" sz="quarter" idx="22" hasCustomPrompt="1"/>
          </p:nvPr>
        </p:nvSpPr>
        <p:spPr>
          <a:xfrm>
            <a:off x="3969286"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tx2"/>
                </a:solidFill>
                <a:latin typeface="+mj-lt"/>
              </a:defRPr>
            </a:lvl1pPr>
          </a:lstStyle>
          <a:p>
            <a:pPr lvl="0"/>
            <a:r>
              <a:rPr lang="en-US"/>
              <a:t>Add title</a:t>
            </a:r>
          </a:p>
        </p:txBody>
      </p:sp>
    </p:spTree>
    <p:extLst>
      <p:ext uri="{BB962C8B-B14F-4D97-AF65-F5344CB8AC3E}">
        <p14:creationId xmlns:p14="http://schemas.microsoft.com/office/powerpoint/2010/main" val="927572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E265C839-12C3-47EF-9941-39B43796B35E}"/>
              </a:ext>
            </a:extLst>
          </p:cNvPr>
          <p:cNvSpPr>
            <a:spLocks noGrp="1"/>
          </p:cNvSpPr>
          <p:nvPr>
            <p:ph type="pic" sz="quarter" idx="13" hasCustomPrompt="1"/>
          </p:nvPr>
        </p:nvSpPr>
        <p:spPr>
          <a:xfrm>
            <a:off x="5361215" y="0"/>
            <a:ext cx="6830785"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E6AB2BC9-972D-4B30-981B-BAD528A7FBE9}"/>
              </a:ext>
            </a:extLst>
          </p:cNvPr>
          <p:cNvSpPr>
            <a:spLocks noGrp="1"/>
          </p:cNvSpPr>
          <p:nvPr>
            <p:ph type="body" sz="quarter" idx="14" hasCustomPrompt="1"/>
          </p:nvPr>
        </p:nvSpPr>
        <p:spPr>
          <a:xfrm>
            <a:off x="0" y="4002437"/>
            <a:ext cx="12186555" cy="2855564"/>
          </a:xfrm>
          <a:prstGeom prst="rect">
            <a:avLst/>
          </a:prstGeom>
        </p:spPr>
        <p:txBody>
          <a:bodyPr/>
          <a:lstStyle>
            <a:lvl1pPr marL="0" indent="0" algn="ctr">
              <a:lnSpc>
                <a:spcPct val="50000"/>
              </a:lnSpc>
              <a:spcBef>
                <a:spcPts val="0"/>
              </a:spcBef>
              <a:buNone/>
              <a:defRPr sz="50000" baseline="0">
                <a:solidFill>
                  <a:schemeClr val="bg1">
                    <a:alpha val="8000"/>
                  </a:schemeClr>
                </a:solidFill>
                <a:latin typeface="Kunstler Script" panose="030304020206070D0D06" pitchFamily="66" charset="0"/>
              </a:defRPr>
            </a:lvl1pPr>
          </a:lstStyle>
          <a:p>
            <a:pPr lvl="0"/>
            <a:r>
              <a:rPr lang="en-US" dirty="0"/>
              <a:t>About</a:t>
            </a:r>
          </a:p>
        </p:txBody>
      </p:sp>
      <p:sp>
        <p:nvSpPr>
          <p:cNvPr id="4" name="Date Placeholder 3">
            <a:extLst>
              <a:ext uri="{FF2B5EF4-FFF2-40B4-BE49-F238E27FC236}">
                <a16:creationId xmlns:a16="http://schemas.microsoft.com/office/drawing/2014/main" id="{CE1F2E92-C9AF-47A3-84EF-181F642A4110}"/>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5" name="Footer Placeholder 4">
            <a:extLst>
              <a:ext uri="{FF2B5EF4-FFF2-40B4-BE49-F238E27FC236}">
                <a16:creationId xmlns:a16="http://schemas.microsoft.com/office/drawing/2014/main" id="{274F2C06-CE94-4D97-A7F5-08D8D7BF144E}"/>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6" name="Slide Number Placeholder 5">
            <a:extLst>
              <a:ext uri="{FF2B5EF4-FFF2-40B4-BE49-F238E27FC236}">
                <a16:creationId xmlns:a16="http://schemas.microsoft.com/office/drawing/2014/main" id="{E210CA9D-6428-41AF-B478-FB553C041DE9}"/>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5214FDE4-5230-4BC7-8C8A-024BF947CD9C}"/>
              </a:ext>
            </a:extLst>
          </p:cNvPr>
          <p:cNvSpPr>
            <a:spLocks noGrp="1"/>
          </p:cNvSpPr>
          <p:nvPr>
            <p:ph type="ctrTitle" hasCustomPrompt="1"/>
          </p:nvPr>
        </p:nvSpPr>
        <p:spPr>
          <a:xfrm>
            <a:off x="838201" y="901598"/>
            <a:ext cx="3684814" cy="336548"/>
          </a:xfrm>
          <a:prstGeom prst="rect">
            <a:avLst/>
          </a:prstGeom>
        </p:spPr>
        <p:txBody>
          <a:bodyPr anchor="b"/>
          <a:lstStyle>
            <a:lvl1pPr algn="l">
              <a:defRPr sz="2200" cap="all" spc="200" baseline="0">
                <a:solidFill>
                  <a:schemeClr val="bg1">
                    <a:lumMod val="95000"/>
                  </a:schemeClr>
                </a:solidFill>
                <a:latin typeface="+mj-lt"/>
              </a:defRPr>
            </a:lvl1pPr>
          </a:lstStyle>
          <a:p>
            <a:r>
              <a:rPr lang="en-US" dirty="0"/>
              <a:t>Click to add title</a:t>
            </a:r>
          </a:p>
        </p:txBody>
      </p:sp>
      <p:sp>
        <p:nvSpPr>
          <p:cNvPr id="9" name="Subtitle 2">
            <a:extLst>
              <a:ext uri="{FF2B5EF4-FFF2-40B4-BE49-F238E27FC236}">
                <a16:creationId xmlns:a16="http://schemas.microsoft.com/office/drawing/2014/main" id="{95062B64-8BE7-421C-8F8F-F0CEEB1C5C92}"/>
              </a:ext>
            </a:extLst>
          </p:cNvPr>
          <p:cNvSpPr>
            <a:spLocks noGrp="1"/>
          </p:cNvSpPr>
          <p:nvPr>
            <p:ph type="subTitle" idx="1" hasCustomPrompt="1"/>
          </p:nvPr>
        </p:nvSpPr>
        <p:spPr>
          <a:xfrm>
            <a:off x="838201" y="1454764"/>
            <a:ext cx="3684814" cy="2801597"/>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cxnSp>
        <p:nvCxnSpPr>
          <p:cNvPr id="3" name="Straight Connector 2">
            <a:extLst>
              <a:ext uri="{FF2B5EF4-FFF2-40B4-BE49-F238E27FC236}">
                <a16:creationId xmlns:a16="http://schemas.microsoft.com/office/drawing/2014/main" id="{51A8088E-EE7F-4006-9745-8926E1ABB691}"/>
              </a:ext>
            </a:extLst>
          </p:cNvPr>
          <p:cNvCxnSpPr>
            <a:cxnSpLocks/>
          </p:cNvCxnSpPr>
          <p:nvPr userDrawn="1"/>
        </p:nvCxnSpPr>
        <p:spPr>
          <a:xfrm>
            <a:off x="587189" y="0"/>
            <a:ext cx="0" cy="3048000"/>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5049507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9FD50E8B-97D3-485C-9645-AACC303DDF33}"/>
              </a:ext>
            </a:extLst>
          </p:cNvPr>
          <p:cNvSpPr>
            <a:spLocks noGrp="1"/>
          </p:cNvSpPr>
          <p:nvPr>
            <p:ph type="pic" sz="quarter" idx="13" hasCustomPrompt="1"/>
          </p:nvPr>
        </p:nvSpPr>
        <p:spPr>
          <a:xfrm>
            <a:off x="-4281" y="-1"/>
            <a:ext cx="12196282" cy="2917371"/>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44211F90-6E18-443B-BDFF-5A72A7950276}"/>
              </a:ext>
            </a:extLst>
          </p:cNvPr>
          <p:cNvSpPr>
            <a:spLocks noGrp="1"/>
          </p:cNvSpPr>
          <p:nvPr>
            <p:ph type="body" sz="quarter" idx="19" hasCustomPrompt="1"/>
          </p:nvPr>
        </p:nvSpPr>
        <p:spPr>
          <a:xfrm>
            <a:off x="0" y="4006735"/>
            <a:ext cx="12192000" cy="2851264"/>
          </a:xfrm>
          <a:prstGeom prst="rect">
            <a:avLst/>
          </a:prstGeom>
        </p:spPr>
        <p:txBody>
          <a:bodyPr/>
          <a:lstStyle>
            <a:lvl1pPr marL="0" indent="0" algn="r">
              <a:lnSpc>
                <a:spcPct val="50000"/>
              </a:lnSpc>
              <a:spcBef>
                <a:spcPts val="0"/>
              </a:spcBef>
              <a:buNone/>
              <a:defRPr sz="50000" baseline="0">
                <a:solidFill>
                  <a:schemeClr val="bg1">
                    <a:alpha val="5000"/>
                  </a:schemeClr>
                </a:solidFill>
                <a:latin typeface="Kunstler Script" panose="030304020206070D0D06" pitchFamily="66" charset="0"/>
              </a:defRPr>
            </a:lvl1pPr>
          </a:lstStyle>
          <a:p>
            <a:r>
              <a:rPr lang="en-US" dirty="0"/>
              <a:t>Sum</a:t>
            </a:r>
          </a:p>
        </p:txBody>
      </p:sp>
      <p:sp>
        <p:nvSpPr>
          <p:cNvPr id="3" name="Date Placeholder 2">
            <a:extLst>
              <a:ext uri="{FF2B5EF4-FFF2-40B4-BE49-F238E27FC236}">
                <a16:creationId xmlns:a16="http://schemas.microsoft.com/office/drawing/2014/main" id="{50B2CC2F-A541-4A4B-985A-73901B9F107C}"/>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4" name="Footer Placeholder 3">
            <a:extLst>
              <a:ext uri="{FF2B5EF4-FFF2-40B4-BE49-F238E27FC236}">
                <a16:creationId xmlns:a16="http://schemas.microsoft.com/office/drawing/2014/main" id="{FB1D1C2B-CD69-4515-87A0-866E32DCE938}"/>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5" name="Slide Number Placeholder 4">
            <a:extLst>
              <a:ext uri="{FF2B5EF4-FFF2-40B4-BE49-F238E27FC236}">
                <a16:creationId xmlns:a16="http://schemas.microsoft.com/office/drawing/2014/main" id="{63F4DBC1-4594-4961-A9D3-27E0113B3768}"/>
              </a:ext>
            </a:extLst>
          </p:cNvPr>
          <p:cNvSpPr>
            <a:spLocks noGrp="1"/>
          </p:cNvSpPr>
          <p:nvPr>
            <p:ph type="sldNum" sz="quarter" idx="12"/>
          </p:nvPr>
        </p:nvSpPr>
        <p:spPr/>
        <p:txBody>
          <a:bodyPr/>
          <a:lstStyle>
            <a:lvl1pPr>
              <a:defRPr>
                <a:solidFill>
                  <a:schemeClr val="accent3"/>
                </a:solidFill>
              </a:defRPr>
            </a:lvl1pPr>
          </a:lstStyle>
          <a:p>
            <a:fld id="{4F6357DA-28E9-40D3-918C-4D14E8263D81}" type="slidenum">
              <a:rPr lang="en-US" smtClean="0"/>
              <a:pPr/>
              <a:t>‹#›</a:t>
            </a:fld>
            <a:endParaRPr lang="en-US" dirty="0"/>
          </a:p>
        </p:txBody>
      </p:sp>
      <p:sp>
        <p:nvSpPr>
          <p:cNvPr id="7" name="Title 1">
            <a:extLst>
              <a:ext uri="{FF2B5EF4-FFF2-40B4-BE49-F238E27FC236}">
                <a16:creationId xmlns:a16="http://schemas.microsoft.com/office/drawing/2014/main" id="{C15AE508-339B-4118-9121-4A160D09F2A0}"/>
              </a:ext>
            </a:extLst>
          </p:cNvPr>
          <p:cNvSpPr>
            <a:spLocks noGrp="1"/>
          </p:cNvSpPr>
          <p:nvPr>
            <p:ph type="ctrTitle" hasCustomPrompt="1"/>
          </p:nvPr>
        </p:nvSpPr>
        <p:spPr>
          <a:xfrm>
            <a:off x="838200" y="4122721"/>
            <a:ext cx="2895600" cy="1111250"/>
          </a:xfrm>
          <a:prstGeom prst="rect">
            <a:avLst/>
          </a:prstGeom>
        </p:spPr>
        <p:txBody>
          <a:bodyPr anchor="ctr"/>
          <a:lstStyle>
            <a:lvl1pPr algn="r">
              <a:defRPr sz="2200" cap="all" spc="200" baseline="0">
                <a:solidFill>
                  <a:schemeClr val="bg1"/>
                </a:solidFill>
                <a:latin typeface="+mj-lt"/>
              </a:defRPr>
            </a:lvl1pPr>
          </a:lstStyle>
          <a:p>
            <a:r>
              <a:rPr lang="en-US"/>
              <a:t>Click to add title</a:t>
            </a:r>
          </a:p>
        </p:txBody>
      </p:sp>
      <p:sp>
        <p:nvSpPr>
          <p:cNvPr id="8" name="Subtitle 2">
            <a:extLst>
              <a:ext uri="{FF2B5EF4-FFF2-40B4-BE49-F238E27FC236}">
                <a16:creationId xmlns:a16="http://schemas.microsoft.com/office/drawing/2014/main" id="{43A3F931-4B84-489F-8B0A-7FEF462532DB}"/>
              </a:ext>
            </a:extLst>
          </p:cNvPr>
          <p:cNvSpPr>
            <a:spLocks noGrp="1"/>
          </p:cNvSpPr>
          <p:nvPr>
            <p:ph type="subTitle" idx="1" hasCustomPrompt="1"/>
          </p:nvPr>
        </p:nvSpPr>
        <p:spPr>
          <a:xfrm>
            <a:off x="4332514" y="3833158"/>
            <a:ext cx="7021287" cy="1690377"/>
          </a:xfrm>
          <a:prstGeom prst="rect">
            <a:avLst/>
          </a:prstGeom>
        </p:spPr>
        <p:txBody>
          <a:bodyPr anchor="ctr"/>
          <a:lstStyle>
            <a:lvl1pPr marL="0" indent="0" algn="l">
              <a:lnSpc>
                <a:spcPct val="125000"/>
              </a:lnSpc>
              <a:spcBef>
                <a:spcPts val="0"/>
              </a:spcBef>
              <a:spcAft>
                <a:spcPts val="1000"/>
              </a:spcAft>
              <a:buNone/>
              <a:defRPr sz="1400" spc="1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Tree>
    <p:extLst>
      <p:ext uri="{BB962C8B-B14F-4D97-AF65-F5344CB8AC3E}">
        <p14:creationId xmlns:p14="http://schemas.microsoft.com/office/powerpoint/2010/main" val="42919939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61D6F08F-239E-4E92-B5E7-36638ED4657D}"/>
              </a:ext>
            </a:extLst>
          </p:cNvPr>
          <p:cNvSpPr>
            <a:spLocks noGrp="1"/>
          </p:cNvSpPr>
          <p:nvPr>
            <p:ph type="pic" sz="quarter" idx="13" hasCustomPrompt="1"/>
          </p:nvPr>
        </p:nvSpPr>
        <p:spPr>
          <a:xfrm>
            <a:off x="0" y="0"/>
            <a:ext cx="7677150" cy="6858000"/>
          </a:xfrm>
          <a:prstGeom prst="rect">
            <a:avLst/>
          </a:prstGeom>
        </p:spPr>
        <p:txBody>
          <a:bodyPr/>
          <a:lstStyle>
            <a:lvl1pPr marL="0" indent="0" algn="ctr">
              <a:buNone/>
              <a:defRPr>
                <a:solidFill>
                  <a:schemeClr val="accent1"/>
                </a:solidFill>
              </a:defRPr>
            </a:lvl1pPr>
          </a:lstStyle>
          <a:p>
            <a:r>
              <a:rPr lang="en-US" dirty="0"/>
              <a:t>Click to add photo</a:t>
            </a:r>
          </a:p>
        </p:txBody>
      </p:sp>
      <p:sp>
        <p:nvSpPr>
          <p:cNvPr id="3" name="Date Placeholder 2">
            <a:extLst>
              <a:ext uri="{FF2B5EF4-FFF2-40B4-BE49-F238E27FC236}">
                <a16:creationId xmlns:a16="http://schemas.microsoft.com/office/drawing/2014/main" id="{E88D0F4F-65EB-4DC2-B7AD-AD23E6DBE22B}"/>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66CF9EC8-F9C6-4CE1-91F5-A956792CBC86}"/>
              </a:ext>
            </a:extLst>
          </p:cNvPr>
          <p:cNvSpPr>
            <a:spLocks noGrp="1"/>
          </p:cNvSpPr>
          <p:nvPr>
            <p:ph type="ftr" sz="quarter" idx="11"/>
          </p:nvPr>
        </p:nvSpPr>
        <p:spPr>
          <a:xfrm>
            <a:off x="4038600" y="6356350"/>
            <a:ext cx="3156857" cy="365125"/>
          </a:xfrm>
        </p:spPr>
        <p:txBody>
          <a:bodyPr/>
          <a:lstStyle>
            <a:lvl1pPr algn="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89721C21-E285-4AF2-9E8D-243F4CBC2ABF}"/>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7" name="Title 1">
            <a:extLst>
              <a:ext uri="{FF2B5EF4-FFF2-40B4-BE49-F238E27FC236}">
                <a16:creationId xmlns:a16="http://schemas.microsoft.com/office/drawing/2014/main" id="{EC201BA1-98C5-4728-9204-5B3A2F7B03FD}"/>
              </a:ext>
            </a:extLst>
          </p:cNvPr>
          <p:cNvSpPr>
            <a:spLocks noGrp="1"/>
          </p:cNvSpPr>
          <p:nvPr>
            <p:ph type="ctrTitle" hasCustomPrompt="1"/>
          </p:nvPr>
        </p:nvSpPr>
        <p:spPr>
          <a:xfrm>
            <a:off x="8487939" y="1638359"/>
            <a:ext cx="3058885" cy="1111250"/>
          </a:xfrm>
          <a:prstGeom prst="rect">
            <a:avLst/>
          </a:prstGeom>
        </p:spPr>
        <p:txBody>
          <a:bodyPr anchor="b"/>
          <a:lstStyle>
            <a:lvl1pPr algn="l">
              <a:defRPr sz="2200" cap="all" spc="200" baseline="0">
                <a:solidFill>
                  <a:schemeClr val="accent6"/>
                </a:solidFill>
                <a:latin typeface="+mj-lt"/>
              </a:defRPr>
            </a:lvl1pPr>
          </a:lstStyle>
          <a:p>
            <a:r>
              <a:rPr lang="en-US"/>
              <a:t>Click to add title</a:t>
            </a:r>
          </a:p>
        </p:txBody>
      </p:sp>
      <p:sp>
        <p:nvSpPr>
          <p:cNvPr id="8" name="Subtitle 2">
            <a:extLst>
              <a:ext uri="{FF2B5EF4-FFF2-40B4-BE49-F238E27FC236}">
                <a16:creationId xmlns:a16="http://schemas.microsoft.com/office/drawing/2014/main" id="{75C106A2-F65A-4519-B7A6-CB7477C6846B}"/>
              </a:ext>
            </a:extLst>
          </p:cNvPr>
          <p:cNvSpPr>
            <a:spLocks noGrp="1"/>
          </p:cNvSpPr>
          <p:nvPr>
            <p:ph type="subTitle" idx="1" hasCustomPrompt="1"/>
          </p:nvPr>
        </p:nvSpPr>
        <p:spPr>
          <a:xfrm>
            <a:off x="8487939" y="3135086"/>
            <a:ext cx="3058885" cy="2388450"/>
          </a:xfrm>
          <a:prstGeom prst="rect">
            <a:avLst/>
          </a:prstGeom>
        </p:spPr>
        <p:txBody>
          <a:bodyPr/>
          <a:lstStyle>
            <a:lvl1pPr marL="0" indent="0" algn="l">
              <a:lnSpc>
                <a:spcPct val="125000"/>
              </a:lnSpc>
              <a:spcBef>
                <a:spcPts val="0"/>
              </a:spcBef>
              <a:spcAft>
                <a:spcPts val="1000"/>
              </a:spcAft>
              <a:buNone/>
              <a:defRPr sz="1400" spc="100" baseline="0">
                <a:solidFill>
                  <a:schemeClr val="accent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cxnSp>
        <p:nvCxnSpPr>
          <p:cNvPr id="2" name="Straight Connector 1">
            <a:extLst>
              <a:ext uri="{FF2B5EF4-FFF2-40B4-BE49-F238E27FC236}">
                <a16:creationId xmlns:a16="http://schemas.microsoft.com/office/drawing/2014/main" id="{2E7A08CD-CF6C-4ABF-B086-481F36611730}"/>
              </a:ext>
            </a:extLst>
          </p:cNvPr>
          <p:cNvCxnSpPr>
            <a:cxnSpLocks/>
          </p:cNvCxnSpPr>
          <p:nvPr userDrawn="1"/>
        </p:nvCxnSpPr>
        <p:spPr>
          <a:xfrm>
            <a:off x="8130026" y="0"/>
            <a:ext cx="0" cy="4572000"/>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
        <p:nvSpPr>
          <p:cNvPr id="10" name="Text Placeholder 4">
            <a:extLst>
              <a:ext uri="{FF2B5EF4-FFF2-40B4-BE49-F238E27FC236}">
                <a16:creationId xmlns:a16="http://schemas.microsoft.com/office/drawing/2014/main" id="{E4AB2649-B78D-4A9D-9F1D-F447A521EEB4}"/>
              </a:ext>
            </a:extLst>
          </p:cNvPr>
          <p:cNvSpPr>
            <a:spLocks noGrp="1"/>
          </p:cNvSpPr>
          <p:nvPr>
            <p:ph type="body" sz="quarter" idx="23" hasCustomPrompt="1"/>
          </p:nvPr>
        </p:nvSpPr>
        <p:spPr>
          <a:xfrm>
            <a:off x="100735" y="4698088"/>
            <a:ext cx="11996058" cy="2059185"/>
          </a:xfrm>
          <a:prstGeom prst="rect">
            <a:avLst/>
          </a:prstGeom>
        </p:spPr>
        <p:txBody>
          <a:bodyPr/>
          <a:lstStyle>
            <a:lvl1pPr marL="0" indent="0" algn="r">
              <a:lnSpc>
                <a:spcPct val="37000"/>
              </a:lnSpc>
              <a:spcBef>
                <a:spcPts val="0"/>
              </a:spcBef>
              <a:buNone/>
              <a:defRPr sz="50000" baseline="0">
                <a:solidFill>
                  <a:schemeClr val="accent6">
                    <a:lumMod val="10000"/>
                    <a:lumOff val="90000"/>
                    <a:alpha val="25000"/>
                  </a:schemeClr>
                </a:solidFill>
                <a:latin typeface="Kunstler Script" panose="030304020206070D0D06" pitchFamily="66" charset="0"/>
              </a:defRPr>
            </a:lvl1pPr>
          </a:lstStyle>
          <a:p>
            <a:r>
              <a:rPr lang="en-US" dirty="0"/>
              <a:t>Than</a:t>
            </a:r>
          </a:p>
        </p:txBody>
      </p:sp>
    </p:spTree>
    <p:extLst>
      <p:ext uri="{BB962C8B-B14F-4D97-AF65-F5344CB8AC3E}">
        <p14:creationId xmlns:p14="http://schemas.microsoft.com/office/powerpoint/2010/main" val="23829684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3D34C3A-6235-4BB3-A283-CAE0A33D378B}"/>
              </a:ext>
            </a:extLst>
          </p:cNvPr>
          <p:cNvSpPr>
            <a:spLocks noGrp="1"/>
          </p:cNvSpPr>
          <p:nvPr>
            <p:ph type="pic" sz="quarter" idx="13" hasCustomPrompt="1"/>
          </p:nvPr>
        </p:nvSpPr>
        <p:spPr>
          <a:xfrm>
            <a:off x="0" y="0"/>
            <a:ext cx="40386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4" name="Date Placeholder 3">
            <a:extLst>
              <a:ext uri="{FF2B5EF4-FFF2-40B4-BE49-F238E27FC236}">
                <a16:creationId xmlns:a16="http://schemas.microsoft.com/office/drawing/2014/main" id="{109EDE6B-5E65-4F08-A24A-A9EC90670C80}"/>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5" name="Footer Placeholder 4">
            <a:extLst>
              <a:ext uri="{FF2B5EF4-FFF2-40B4-BE49-F238E27FC236}">
                <a16:creationId xmlns:a16="http://schemas.microsoft.com/office/drawing/2014/main" id="{CD674259-E892-4133-9796-2A1A30CF71E6}"/>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E462A321-B440-475F-8F1F-B5B3B697ED39}"/>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9" name="Subtitle 2">
            <a:extLst>
              <a:ext uri="{FF2B5EF4-FFF2-40B4-BE49-F238E27FC236}">
                <a16:creationId xmlns:a16="http://schemas.microsoft.com/office/drawing/2014/main" id="{ED1A311C-7C5B-4A6A-9430-1FDF9E65E23B}"/>
              </a:ext>
            </a:extLst>
          </p:cNvPr>
          <p:cNvSpPr>
            <a:spLocks noGrp="1"/>
          </p:cNvSpPr>
          <p:nvPr>
            <p:ph type="subTitle" idx="1" hasCustomPrompt="1"/>
          </p:nvPr>
        </p:nvSpPr>
        <p:spPr>
          <a:xfrm>
            <a:off x="4376050" y="2149803"/>
            <a:ext cx="2383973" cy="1583142"/>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0" name="Text Placeholder 15">
            <a:extLst>
              <a:ext uri="{FF2B5EF4-FFF2-40B4-BE49-F238E27FC236}">
                <a16:creationId xmlns:a16="http://schemas.microsoft.com/office/drawing/2014/main" id="{9294BC1C-A5F3-4428-A88F-0029F652AEC7}"/>
              </a:ext>
            </a:extLst>
          </p:cNvPr>
          <p:cNvSpPr>
            <a:spLocks noGrp="1"/>
          </p:cNvSpPr>
          <p:nvPr>
            <p:ph type="body" sz="quarter" idx="14" hasCustomPrompt="1"/>
          </p:nvPr>
        </p:nvSpPr>
        <p:spPr>
          <a:xfrm>
            <a:off x="4376050" y="1783378"/>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1" name="Text Placeholder 30">
            <a:extLst>
              <a:ext uri="{FF2B5EF4-FFF2-40B4-BE49-F238E27FC236}">
                <a16:creationId xmlns:a16="http://schemas.microsoft.com/office/drawing/2014/main" id="{E1A93ECB-2477-4750-92EB-808431F55826}"/>
              </a:ext>
            </a:extLst>
          </p:cNvPr>
          <p:cNvSpPr>
            <a:spLocks noGrp="1"/>
          </p:cNvSpPr>
          <p:nvPr>
            <p:ph type="body" sz="quarter" idx="15" hasCustomPrompt="1"/>
          </p:nvPr>
        </p:nvSpPr>
        <p:spPr>
          <a:xfrm>
            <a:off x="6934192" y="2149803"/>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2" name="Text Placeholder 15">
            <a:extLst>
              <a:ext uri="{FF2B5EF4-FFF2-40B4-BE49-F238E27FC236}">
                <a16:creationId xmlns:a16="http://schemas.microsoft.com/office/drawing/2014/main" id="{1B981D60-5094-418F-8053-F9AC3EE2F6F3}"/>
              </a:ext>
            </a:extLst>
          </p:cNvPr>
          <p:cNvSpPr>
            <a:spLocks noGrp="1"/>
          </p:cNvSpPr>
          <p:nvPr>
            <p:ph type="body" sz="quarter" idx="16" hasCustomPrompt="1"/>
          </p:nvPr>
        </p:nvSpPr>
        <p:spPr>
          <a:xfrm>
            <a:off x="6934192" y="178337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3" name="Text Placeholder 30">
            <a:extLst>
              <a:ext uri="{FF2B5EF4-FFF2-40B4-BE49-F238E27FC236}">
                <a16:creationId xmlns:a16="http://schemas.microsoft.com/office/drawing/2014/main" id="{D4577FD4-018C-4FC5-8B3C-5F10F8D1D7B8}"/>
              </a:ext>
            </a:extLst>
          </p:cNvPr>
          <p:cNvSpPr>
            <a:spLocks noGrp="1"/>
          </p:cNvSpPr>
          <p:nvPr>
            <p:ph type="body" sz="quarter" idx="17" hasCustomPrompt="1"/>
          </p:nvPr>
        </p:nvSpPr>
        <p:spPr>
          <a:xfrm>
            <a:off x="4376050" y="4414557"/>
            <a:ext cx="2383973"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4" name="Text Placeholder 15">
            <a:extLst>
              <a:ext uri="{FF2B5EF4-FFF2-40B4-BE49-F238E27FC236}">
                <a16:creationId xmlns:a16="http://schemas.microsoft.com/office/drawing/2014/main" id="{F7BB952E-0716-4503-B1A2-C64348D4C67C}"/>
              </a:ext>
            </a:extLst>
          </p:cNvPr>
          <p:cNvSpPr>
            <a:spLocks noGrp="1"/>
          </p:cNvSpPr>
          <p:nvPr>
            <p:ph type="body" sz="quarter" idx="18" hasCustomPrompt="1"/>
          </p:nvPr>
        </p:nvSpPr>
        <p:spPr>
          <a:xfrm>
            <a:off x="4376050" y="4048132"/>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5" name="Text Placeholder 30">
            <a:extLst>
              <a:ext uri="{FF2B5EF4-FFF2-40B4-BE49-F238E27FC236}">
                <a16:creationId xmlns:a16="http://schemas.microsoft.com/office/drawing/2014/main" id="{31F6468A-E1B5-499E-BE6D-B6B35AB5C017}"/>
              </a:ext>
            </a:extLst>
          </p:cNvPr>
          <p:cNvSpPr>
            <a:spLocks noGrp="1"/>
          </p:cNvSpPr>
          <p:nvPr>
            <p:ph type="body" sz="quarter" idx="19" hasCustomPrompt="1"/>
          </p:nvPr>
        </p:nvSpPr>
        <p:spPr>
          <a:xfrm>
            <a:off x="6934192" y="4414557"/>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6" name="Text Placeholder 15">
            <a:extLst>
              <a:ext uri="{FF2B5EF4-FFF2-40B4-BE49-F238E27FC236}">
                <a16:creationId xmlns:a16="http://schemas.microsoft.com/office/drawing/2014/main" id="{67A73001-AEEA-4FA6-BD1D-2FB7F79AB2BC}"/>
              </a:ext>
            </a:extLst>
          </p:cNvPr>
          <p:cNvSpPr>
            <a:spLocks noGrp="1"/>
          </p:cNvSpPr>
          <p:nvPr>
            <p:ph type="body" sz="quarter" idx="20" hasCustomPrompt="1"/>
          </p:nvPr>
        </p:nvSpPr>
        <p:spPr>
          <a:xfrm>
            <a:off x="6934192" y="4048132"/>
            <a:ext cx="2383972" cy="464399"/>
          </a:xfrm>
          <a:prstGeom prst="rect">
            <a:avLst/>
          </a:prstGeom>
        </p:spPr>
        <p:txBody>
          <a:bodyPr anchor="ctr"/>
          <a:lstStyle>
            <a:lvl1pPr marL="0" indent="0" algn="l">
              <a:buNone/>
              <a:defRPr sz="1400" kern="1200" cap="all" spc="200" baseline="0">
                <a:solidFill>
                  <a:schemeClr val="bg1"/>
                </a:solidFill>
                <a:latin typeface="+mj-lt"/>
              </a:defRPr>
            </a:lvl1pPr>
          </a:lstStyle>
          <a:p>
            <a:pPr lvl="0"/>
            <a:r>
              <a:rPr lang="en-US"/>
              <a:t>Click to add subtitle</a:t>
            </a:r>
          </a:p>
        </p:txBody>
      </p:sp>
      <p:sp>
        <p:nvSpPr>
          <p:cNvPr id="17" name="Title 1">
            <a:extLst>
              <a:ext uri="{FF2B5EF4-FFF2-40B4-BE49-F238E27FC236}">
                <a16:creationId xmlns:a16="http://schemas.microsoft.com/office/drawing/2014/main" id="{F7D1EE2B-BA7E-4102-A1AB-D36A04A32751}"/>
              </a:ext>
            </a:extLst>
          </p:cNvPr>
          <p:cNvSpPr>
            <a:spLocks noGrp="1"/>
          </p:cNvSpPr>
          <p:nvPr>
            <p:ph type="ctrTitle" hasCustomPrompt="1"/>
          </p:nvPr>
        </p:nvSpPr>
        <p:spPr>
          <a:xfrm>
            <a:off x="4376051" y="893523"/>
            <a:ext cx="5094517" cy="296198"/>
          </a:xfrm>
          <a:prstGeom prst="rect">
            <a:avLst/>
          </a:prstGeom>
        </p:spPr>
        <p:txBody>
          <a:bodyPr anchor="ctr"/>
          <a:lstStyle>
            <a:lvl1pPr algn="l">
              <a:defRPr sz="2200" cap="all" spc="200" baseline="0">
                <a:solidFill>
                  <a:schemeClr val="bg1"/>
                </a:solidFill>
                <a:latin typeface="+mj-lt"/>
              </a:defRPr>
            </a:lvl1pPr>
          </a:lstStyle>
          <a:p>
            <a:r>
              <a:rPr lang="en-US"/>
              <a:t>Click to add title</a:t>
            </a:r>
          </a:p>
        </p:txBody>
      </p:sp>
      <p:sp>
        <p:nvSpPr>
          <p:cNvPr id="18" name="Text Placeholder 30">
            <a:extLst>
              <a:ext uri="{FF2B5EF4-FFF2-40B4-BE49-F238E27FC236}">
                <a16:creationId xmlns:a16="http://schemas.microsoft.com/office/drawing/2014/main" id="{84447B14-E16C-4164-8093-80762E5341AC}"/>
              </a:ext>
            </a:extLst>
          </p:cNvPr>
          <p:cNvSpPr>
            <a:spLocks noGrp="1"/>
          </p:cNvSpPr>
          <p:nvPr>
            <p:ph type="body" sz="quarter" idx="21" hasCustomPrompt="1"/>
          </p:nvPr>
        </p:nvSpPr>
        <p:spPr>
          <a:xfrm>
            <a:off x="9492333" y="2149803"/>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9" name="Text Placeholder 15">
            <a:extLst>
              <a:ext uri="{FF2B5EF4-FFF2-40B4-BE49-F238E27FC236}">
                <a16:creationId xmlns:a16="http://schemas.microsoft.com/office/drawing/2014/main" id="{0ADD1433-3072-4EBB-9720-0F0DB8DE2A35}"/>
              </a:ext>
            </a:extLst>
          </p:cNvPr>
          <p:cNvSpPr>
            <a:spLocks noGrp="1"/>
          </p:cNvSpPr>
          <p:nvPr>
            <p:ph type="body" sz="quarter" idx="22" hasCustomPrompt="1"/>
          </p:nvPr>
        </p:nvSpPr>
        <p:spPr>
          <a:xfrm>
            <a:off x="9492333" y="178337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Tree>
    <p:extLst>
      <p:ext uri="{BB962C8B-B14F-4D97-AF65-F5344CB8AC3E}">
        <p14:creationId xmlns:p14="http://schemas.microsoft.com/office/powerpoint/2010/main" val="8572631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0BEAA80F-F328-4E79-9BF7-351D45B7B7FD}"/>
              </a:ext>
            </a:extLst>
          </p:cNvPr>
          <p:cNvSpPr>
            <a:spLocks noGrp="1"/>
          </p:cNvSpPr>
          <p:nvPr>
            <p:ph type="body" sz="quarter" idx="20" hasCustomPrompt="1"/>
          </p:nvPr>
        </p:nvSpPr>
        <p:spPr>
          <a:xfrm>
            <a:off x="1029788" y="1449390"/>
            <a:ext cx="15294428" cy="3076572"/>
          </a:xfrm>
          <a:prstGeom prst="rect">
            <a:avLst/>
          </a:prstGeom>
        </p:spPr>
        <p:txBody>
          <a:bodyPr/>
          <a:lstStyle>
            <a:lvl1pPr marL="0" indent="0" algn="ctr">
              <a:lnSpc>
                <a:spcPct val="40000"/>
              </a:lnSpc>
              <a:spcBef>
                <a:spcPts val="0"/>
              </a:spcBef>
              <a:buNone/>
              <a:defRPr sz="50000" baseline="0">
                <a:solidFill>
                  <a:schemeClr val="bg1">
                    <a:alpha val="5000"/>
                  </a:schemeClr>
                </a:solidFill>
                <a:latin typeface="Kunstler Script" panose="030304020206070D0D06" pitchFamily="66" charset="0"/>
              </a:defRPr>
            </a:lvl1pPr>
          </a:lstStyle>
          <a:p>
            <a:pPr lvl="0"/>
            <a:r>
              <a:rPr lang="en-US" dirty="0"/>
              <a:t>Solution</a:t>
            </a:r>
          </a:p>
        </p:txBody>
      </p:sp>
      <p:sp>
        <p:nvSpPr>
          <p:cNvPr id="5" name="Date Placeholder 4">
            <a:extLst>
              <a:ext uri="{FF2B5EF4-FFF2-40B4-BE49-F238E27FC236}">
                <a16:creationId xmlns:a16="http://schemas.microsoft.com/office/drawing/2014/main" id="{92A1422C-C630-4C48-A1BD-5097502AC0D2}"/>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6" name="Footer Placeholder 5">
            <a:extLst>
              <a:ext uri="{FF2B5EF4-FFF2-40B4-BE49-F238E27FC236}">
                <a16:creationId xmlns:a16="http://schemas.microsoft.com/office/drawing/2014/main" id="{AEAF124C-643E-4BA6-9FF7-DFF06D9A9814}"/>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7" name="Slide Number Placeholder 6">
            <a:extLst>
              <a:ext uri="{FF2B5EF4-FFF2-40B4-BE49-F238E27FC236}">
                <a16:creationId xmlns:a16="http://schemas.microsoft.com/office/drawing/2014/main" id="{514ACCC8-5EF3-4F6A-B7EC-5208088FBA08}"/>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DAD665EC-5C19-4FBE-8A06-0D1AA7483EF7}"/>
              </a:ext>
            </a:extLst>
          </p:cNvPr>
          <p:cNvSpPr>
            <a:spLocks noGrp="1"/>
          </p:cNvSpPr>
          <p:nvPr>
            <p:ph type="ctrTitle" hasCustomPrompt="1"/>
          </p:nvPr>
        </p:nvSpPr>
        <p:spPr>
          <a:xfrm>
            <a:off x="1360714" y="1863161"/>
            <a:ext cx="9993085" cy="892630"/>
          </a:xfrm>
          <a:prstGeom prst="rect">
            <a:avLst/>
          </a:prstGeom>
        </p:spPr>
        <p:txBody>
          <a:bodyPr anchor="ctr"/>
          <a:lstStyle>
            <a:lvl1pPr algn="ctr">
              <a:defRPr sz="2200" cap="all" spc="200" baseline="0">
                <a:solidFill>
                  <a:schemeClr val="bg1"/>
                </a:solidFill>
                <a:latin typeface="+mj-lt"/>
              </a:defRPr>
            </a:lvl1pPr>
          </a:lstStyle>
          <a:p>
            <a:r>
              <a:rPr lang="en-US" dirty="0"/>
              <a:t>Click to add title</a:t>
            </a:r>
          </a:p>
        </p:txBody>
      </p:sp>
      <p:sp>
        <p:nvSpPr>
          <p:cNvPr id="9" name="Subtitle 2">
            <a:extLst>
              <a:ext uri="{FF2B5EF4-FFF2-40B4-BE49-F238E27FC236}">
                <a16:creationId xmlns:a16="http://schemas.microsoft.com/office/drawing/2014/main" id="{089BE564-7E4F-4A70-9321-1F1BB911BABC}"/>
              </a:ext>
            </a:extLst>
          </p:cNvPr>
          <p:cNvSpPr>
            <a:spLocks noGrp="1"/>
          </p:cNvSpPr>
          <p:nvPr>
            <p:ph type="subTitle" idx="1" hasCustomPrompt="1"/>
          </p:nvPr>
        </p:nvSpPr>
        <p:spPr>
          <a:xfrm>
            <a:off x="707573" y="3751002"/>
            <a:ext cx="2383973" cy="1583142"/>
          </a:xfrm>
          <a:prstGeom prst="rect">
            <a:avLst/>
          </a:prstGeom>
        </p:spPr>
        <p:txBody>
          <a:bodyPr/>
          <a:lstStyle>
            <a:lvl1pPr marL="0" indent="0" algn="ctr">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6" name="Text Placeholder 15">
            <a:extLst>
              <a:ext uri="{FF2B5EF4-FFF2-40B4-BE49-F238E27FC236}">
                <a16:creationId xmlns:a16="http://schemas.microsoft.com/office/drawing/2014/main" id="{1821488E-83E5-4683-8C32-9E4E97E57CDB}"/>
              </a:ext>
            </a:extLst>
          </p:cNvPr>
          <p:cNvSpPr>
            <a:spLocks noGrp="1"/>
          </p:cNvSpPr>
          <p:nvPr>
            <p:ph type="body" sz="quarter" idx="13" hasCustomPrompt="1"/>
          </p:nvPr>
        </p:nvSpPr>
        <p:spPr>
          <a:xfrm>
            <a:off x="707573" y="3384577"/>
            <a:ext cx="2383973"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1" name="Text Placeholder 30">
            <a:extLst>
              <a:ext uri="{FF2B5EF4-FFF2-40B4-BE49-F238E27FC236}">
                <a16:creationId xmlns:a16="http://schemas.microsoft.com/office/drawing/2014/main" id="{14EE872B-A4DD-4519-AFD8-36F6339BAB44}"/>
              </a:ext>
            </a:extLst>
          </p:cNvPr>
          <p:cNvSpPr>
            <a:spLocks noGrp="1"/>
          </p:cNvSpPr>
          <p:nvPr>
            <p:ph type="body" sz="quarter" idx="14" hasCustomPrompt="1"/>
          </p:nvPr>
        </p:nvSpPr>
        <p:spPr>
          <a:xfrm>
            <a:off x="3494316" y="3751002"/>
            <a:ext cx="2383972"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2" name="Text Placeholder 15">
            <a:extLst>
              <a:ext uri="{FF2B5EF4-FFF2-40B4-BE49-F238E27FC236}">
                <a16:creationId xmlns:a16="http://schemas.microsoft.com/office/drawing/2014/main" id="{1577DCED-2EF9-4095-B443-E1D09F96DE16}"/>
              </a:ext>
            </a:extLst>
          </p:cNvPr>
          <p:cNvSpPr>
            <a:spLocks noGrp="1"/>
          </p:cNvSpPr>
          <p:nvPr>
            <p:ph type="body" sz="quarter" idx="15" hasCustomPrompt="1"/>
          </p:nvPr>
        </p:nvSpPr>
        <p:spPr>
          <a:xfrm>
            <a:off x="3494316" y="3384577"/>
            <a:ext cx="2383972"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3" name="Text Placeholder 30">
            <a:extLst>
              <a:ext uri="{FF2B5EF4-FFF2-40B4-BE49-F238E27FC236}">
                <a16:creationId xmlns:a16="http://schemas.microsoft.com/office/drawing/2014/main" id="{0638478C-F9BC-4D44-96AB-486806CC9C2D}"/>
              </a:ext>
            </a:extLst>
          </p:cNvPr>
          <p:cNvSpPr>
            <a:spLocks noGrp="1"/>
          </p:cNvSpPr>
          <p:nvPr>
            <p:ph type="body" sz="quarter" idx="16" hasCustomPrompt="1"/>
          </p:nvPr>
        </p:nvSpPr>
        <p:spPr>
          <a:xfrm>
            <a:off x="6281057" y="3751002"/>
            <a:ext cx="2383973"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4" name="Text Placeholder 15">
            <a:extLst>
              <a:ext uri="{FF2B5EF4-FFF2-40B4-BE49-F238E27FC236}">
                <a16:creationId xmlns:a16="http://schemas.microsoft.com/office/drawing/2014/main" id="{7CA913FF-6AA8-4452-95D6-DAE89F1071CC}"/>
              </a:ext>
            </a:extLst>
          </p:cNvPr>
          <p:cNvSpPr>
            <a:spLocks noGrp="1"/>
          </p:cNvSpPr>
          <p:nvPr>
            <p:ph type="body" sz="quarter" idx="17" hasCustomPrompt="1"/>
          </p:nvPr>
        </p:nvSpPr>
        <p:spPr>
          <a:xfrm>
            <a:off x="6281057" y="3384577"/>
            <a:ext cx="2383973"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5" name="Text Placeholder 30">
            <a:extLst>
              <a:ext uri="{FF2B5EF4-FFF2-40B4-BE49-F238E27FC236}">
                <a16:creationId xmlns:a16="http://schemas.microsoft.com/office/drawing/2014/main" id="{513D6F39-D316-4BC6-872C-70B2AEABF2D9}"/>
              </a:ext>
            </a:extLst>
          </p:cNvPr>
          <p:cNvSpPr>
            <a:spLocks noGrp="1"/>
          </p:cNvSpPr>
          <p:nvPr>
            <p:ph type="body" sz="quarter" idx="18" hasCustomPrompt="1"/>
          </p:nvPr>
        </p:nvSpPr>
        <p:spPr>
          <a:xfrm>
            <a:off x="9067800" y="3751002"/>
            <a:ext cx="2383972"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6" name="Text Placeholder 15">
            <a:extLst>
              <a:ext uri="{FF2B5EF4-FFF2-40B4-BE49-F238E27FC236}">
                <a16:creationId xmlns:a16="http://schemas.microsoft.com/office/drawing/2014/main" id="{812D9D34-44F4-4272-B889-6A16352E6CBE}"/>
              </a:ext>
            </a:extLst>
          </p:cNvPr>
          <p:cNvSpPr>
            <a:spLocks noGrp="1"/>
          </p:cNvSpPr>
          <p:nvPr>
            <p:ph type="body" sz="quarter" idx="19" hasCustomPrompt="1"/>
          </p:nvPr>
        </p:nvSpPr>
        <p:spPr>
          <a:xfrm>
            <a:off x="9067800" y="3384577"/>
            <a:ext cx="2383972" cy="464399"/>
          </a:xfrm>
          <a:prstGeom prst="rect">
            <a:avLst/>
          </a:prstGeom>
        </p:spPr>
        <p:txBody>
          <a:bodyPr anchor="ctr"/>
          <a:lstStyle>
            <a:lvl1pPr marL="0" indent="0" algn="ctr">
              <a:buNone/>
              <a:defRPr sz="1400" kern="1200" cap="all" spc="200" baseline="0">
                <a:solidFill>
                  <a:schemeClr val="bg1"/>
                </a:solidFill>
                <a:latin typeface="+mj-lt"/>
              </a:defRPr>
            </a:lvl1pPr>
          </a:lstStyle>
          <a:p>
            <a:pPr lvl="0"/>
            <a:r>
              <a:rPr lang="en-US"/>
              <a:t>Click to add subtitle</a:t>
            </a:r>
          </a:p>
        </p:txBody>
      </p:sp>
    </p:spTree>
    <p:extLst>
      <p:ext uri="{BB962C8B-B14F-4D97-AF65-F5344CB8AC3E}">
        <p14:creationId xmlns:p14="http://schemas.microsoft.com/office/powerpoint/2010/main" val="529233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19" name="Picture Placeholder 7">
            <a:extLst>
              <a:ext uri="{FF2B5EF4-FFF2-40B4-BE49-F238E27FC236}">
                <a16:creationId xmlns:a16="http://schemas.microsoft.com/office/drawing/2014/main" id="{FE652442-8170-498C-A898-AF94B2DD1175}"/>
              </a:ext>
            </a:extLst>
          </p:cNvPr>
          <p:cNvSpPr>
            <a:spLocks noGrp="1"/>
          </p:cNvSpPr>
          <p:nvPr>
            <p:ph type="pic" sz="quarter" idx="13" hasCustomPrompt="1"/>
          </p:nvPr>
        </p:nvSpPr>
        <p:spPr>
          <a:xfrm>
            <a:off x="6862439" y="0"/>
            <a:ext cx="5328822"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7" name="Date Placeholder 6">
            <a:extLst>
              <a:ext uri="{FF2B5EF4-FFF2-40B4-BE49-F238E27FC236}">
                <a16:creationId xmlns:a16="http://schemas.microsoft.com/office/drawing/2014/main" id="{3270AEB0-C94B-4451-9167-6BD905C0F451}"/>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8" name="Footer Placeholder 7">
            <a:extLst>
              <a:ext uri="{FF2B5EF4-FFF2-40B4-BE49-F238E27FC236}">
                <a16:creationId xmlns:a16="http://schemas.microsoft.com/office/drawing/2014/main" id="{972ADD39-75F0-48ED-9F83-7301863941C4}"/>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9" name="Slide Number Placeholder 8">
            <a:extLst>
              <a:ext uri="{FF2B5EF4-FFF2-40B4-BE49-F238E27FC236}">
                <a16:creationId xmlns:a16="http://schemas.microsoft.com/office/drawing/2014/main" id="{7446418F-6895-486C-A333-AE3A509B7A5B}"/>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5" name="Subtitle 2">
            <a:extLst>
              <a:ext uri="{FF2B5EF4-FFF2-40B4-BE49-F238E27FC236}">
                <a16:creationId xmlns:a16="http://schemas.microsoft.com/office/drawing/2014/main" id="{AFEC7295-AA7A-4373-AFCC-01672D79269F}"/>
              </a:ext>
            </a:extLst>
          </p:cNvPr>
          <p:cNvSpPr>
            <a:spLocks noGrp="1"/>
          </p:cNvSpPr>
          <p:nvPr>
            <p:ph type="subTitle" idx="1" hasCustomPrompt="1"/>
          </p:nvPr>
        </p:nvSpPr>
        <p:spPr>
          <a:xfrm>
            <a:off x="838200" y="2154063"/>
            <a:ext cx="2383973" cy="1452926"/>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text</a:t>
            </a:r>
          </a:p>
        </p:txBody>
      </p:sp>
      <p:sp>
        <p:nvSpPr>
          <p:cNvPr id="6" name="Text Placeholder 15">
            <a:extLst>
              <a:ext uri="{FF2B5EF4-FFF2-40B4-BE49-F238E27FC236}">
                <a16:creationId xmlns:a16="http://schemas.microsoft.com/office/drawing/2014/main" id="{598ED1F4-A00A-4498-9EE6-005CF2D8FA7F}"/>
              </a:ext>
            </a:extLst>
          </p:cNvPr>
          <p:cNvSpPr>
            <a:spLocks noGrp="1"/>
          </p:cNvSpPr>
          <p:nvPr>
            <p:ph type="body" sz="quarter" idx="14" hasCustomPrompt="1"/>
          </p:nvPr>
        </p:nvSpPr>
        <p:spPr>
          <a:xfrm>
            <a:off x="838200" y="1787638"/>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dirty="0"/>
              <a:t>Click to add subtitle</a:t>
            </a:r>
          </a:p>
        </p:txBody>
      </p:sp>
      <p:sp>
        <p:nvSpPr>
          <p:cNvPr id="10" name="Text Placeholder 30">
            <a:extLst>
              <a:ext uri="{FF2B5EF4-FFF2-40B4-BE49-F238E27FC236}">
                <a16:creationId xmlns:a16="http://schemas.microsoft.com/office/drawing/2014/main" id="{CF8F506C-096D-434B-8C0A-B784CA4AC7A9}"/>
              </a:ext>
            </a:extLst>
          </p:cNvPr>
          <p:cNvSpPr>
            <a:spLocks noGrp="1"/>
          </p:cNvSpPr>
          <p:nvPr>
            <p:ph type="body" sz="quarter" idx="15" hasCustomPrompt="1"/>
          </p:nvPr>
        </p:nvSpPr>
        <p:spPr>
          <a:xfrm>
            <a:off x="3548746" y="2154063"/>
            <a:ext cx="2383972" cy="1422437"/>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1" name="Text Placeholder 15">
            <a:extLst>
              <a:ext uri="{FF2B5EF4-FFF2-40B4-BE49-F238E27FC236}">
                <a16:creationId xmlns:a16="http://schemas.microsoft.com/office/drawing/2014/main" id="{1DC47ED6-4130-40E7-8FC9-D611942ACAA4}"/>
              </a:ext>
            </a:extLst>
          </p:cNvPr>
          <p:cNvSpPr>
            <a:spLocks noGrp="1"/>
          </p:cNvSpPr>
          <p:nvPr>
            <p:ph type="body" sz="quarter" idx="16" hasCustomPrompt="1"/>
          </p:nvPr>
        </p:nvSpPr>
        <p:spPr>
          <a:xfrm>
            <a:off x="3548746" y="178763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2" name="Text Placeholder 30">
            <a:extLst>
              <a:ext uri="{FF2B5EF4-FFF2-40B4-BE49-F238E27FC236}">
                <a16:creationId xmlns:a16="http://schemas.microsoft.com/office/drawing/2014/main" id="{ED4BD005-97C0-42DC-8C08-6B9F4DB00199}"/>
              </a:ext>
            </a:extLst>
          </p:cNvPr>
          <p:cNvSpPr>
            <a:spLocks noGrp="1"/>
          </p:cNvSpPr>
          <p:nvPr>
            <p:ph type="body" sz="quarter" idx="17" hasCustomPrompt="1"/>
          </p:nvPr>
        </p:nvSpPr>
        <p:spPr>
          <a:xfrm>
            <a:off x="838200" y="4415035"/>
            <a:ext cx="2383973" cy="1332622"/>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dirty="0"/>
              <a:t>Click to add text</a:t>
            </a:r>
          </a:p>
        </p:txBody>
      </p:sp>
      <p:sp>
        <p:nvSpPr>
          <p:cNvPr id="13" name="Text Placeholder 15">
            <a:extLst>
              <a:ext uri="{FF2B5EF4-FFF2-40B4-BE49-F238E27FC236}">
                <a16:creationId xmlns:a16="http://schemas.microsoft.com/office/drawing/2014/main" id="{96E60615-9B40-4EAF-87C7-81C56B101A9B}"/>
              </a:ext>
            </a:extLst>
          </p:cNvPr>
          <p:cNvSpPr>
            <a:spLocks noGrp="1"/>
          </p:cNvSpPr>
          <p:nvPr>
            <p:ph type="body" sz="quarter" idx="18" hasCustomPrompt="1"/>
          </p:nvPr>
        </p:nvSpPr>
        <p:spPr>
          <a:xfrm>
            <a:off x="838200" y="4048610"/>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4" name="Text Placeholder 30">
            <a:extLst>
              <a:ext uri="{FF2B5EF4-FFF2-40B4-BE49-F238E27FC236}">
                <a16:creationId xmlns:a16="http://schemas.microsoft.com/office/drawing/2014/main" id="{A88908D1-7E92-448F-A890-1C2E229F6C4F}"/>
              </a:ext>
            </a:extLst>
          </p:cNvPr>
          <p:cNvSpPr>
            <a:spLocks noGrp="1"/>
          </p:cNvSpPr>
          <p:nvPr>
            <p:ph type="body" sz="quarter" idx="19" hasCustomPrompt="1"/>
          </p:nvPr>
        </p:nvSpPr>
        <p:spPr>
          <a:xfrm>
            <a:off x="3548746" y="4415035"/>
            <a:ext cx="2383972" cy="1332622"/>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5" name="Text Placeholder 15">
            <a:extLst>
              <a:ext uri="{FF2B5EF4-FFF2-40B4-BE49-F238E27FC236}">
                <a16:creationId xmlns:a16="http://schemas.microsoft.com/office/drawing/2014/main" id="{1BD5AD54-7BC4-4C94-BE3A-18B3144A2BB9}"/>
              </a:ext>
            </a:extLst>
          </p:cNvPr>
          <p:cNvSpPr>
            <a:spLocks noGrp="1"/>
          </p:cNvSpPr>
          <p:nvPr>
            <p:ph type="body" sz="quarter" idx="20" hasCustomPrompt="1"/>
          </p:nvPr>
        </p:nvSpPr>
        <p:spPr>
          <a:xfrm>
            <a:off x="3548746" y="4048610"/>
            <a:ext cx="2383972" cy="464399"/>
          </a:xfrm>
          <a:prstGeom prst="rect">
            <a:avLst/>
          </a:prstGeom>
        </p:spPr>
        <p:txBody>
          <a:bodyPr anchor="ctr"/>
          <a:lstStyle>
            <a:lvl1pPr marL="0" indent="0" algn="l">
              <a:buNone/>
              <a:defRPr sz="1400" kern="1200" cap="all" spc="200" baseline="0">
                <a:solidFill>
                  <a:schemeClr val="bg1"/>
                </a:solidFill>
                <a:latin typeface="+mj-lt"/>
              </a:defRPr>
            </a:lvl1pPr>
          </a:lstStyle>
          <a:p>
            <a:pPr lvl="0"/>
            <a:r>
              <a:rPr lang="en-US"/>
              <a:t>Click to add subtitle</a:t>
            </a:r>
          </a:p>
        </p:txBody>
      </p:sp>
      <p:sp>
        <p:nvSpPr>
          <p:cNvPr id="16" name="Title 1">
            <a:extLst>
              <a:ext uri="{FF2B5EF4-FFF2-40B4-BE49-F238E27FC236}">
                <a16:creationId xmlns:a16="http://schemas.microsoft.com/office/drawing/2014/main" id="{D3673029-D2A1-4074-ACCA-13D6DE34D6BC}"/>
              </a:ext>
            </a:extLst>
          </p:cNvPr>
          <p:cNvSpPr>
            <a:spLocks noGrp="1"/>
          </p:cNvSpPr>
          <p:nvPr>
            <p:ph type="ctrTitle" hasCustomPrompt="1"/>
          </p:nvPr>
        </p:nvSpPr>
        <p:spPr>
          <a:xfrm>
            <a:off x="838201" y="893045"/>
            <a:ext cx="5094517" cy="296676"/>
          </a:xfrm>
          <a:prstGeom prst="rect">
            <a:avLst/>
          </a:prstGeom>
        </p:spPr>
        <p:txBody>
          <a:bodyPr anchor="ctr"/>
          <a:lstStyle>
            <a:lvl1pPr algn="l">
              <a:defRPr sz="2200" cap="all" spc="200" baseline="0">
                <a:solidFill>
                  <a:schemeClr val="bg1">
                    <a:lumMod val="95000"/>
                  </a:schemeClr>
                </a:solidFill>
                <a:latin typeface="+mj-lt"/>
              </a:defRPr>
            </a:lvl1pPr>
          </a:lstStyle>
          <a:p>
            <a:r>
              <a:rPr lang="en-US"/>
              <a:t>Click to add title</a:t>
            </a:r>
          </a:p>
        </p:txBody>
      </p:sp>
    </p:spTree>
    <p:extLst>
      <p:ext uri="{BB962C8B-B14F-4D97-AF65-F5344CB8AC3E}">
        <p14:creationId xmlns:p14="http://schemas.microsoft.com/office/powerpoint/2010/main" val="3892647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20E9FD2F-C591-4424-9786-FC0584ED99A8}"/>
              </a:ext>
            </a:extLst>
          </p:cNvPr>
          <p:cNvSpPr>
            <a:spLocks noGrp="1"/>
          </p:cNvSpPr>
          <p:nvPr>
            <p:ph type="pic" sz="quarter" idx="13" hasCustomPrompt="1"/>
          </p:nvPr>
        </p:nvSpPr>
        <p:spPr>
          <a:xfrm>
            <a:off x="-4281" y="3429000"/>
            <a:ext cx="12196282" cy="3429001"/>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53A582BA-E159-4C50-B38C-77C5DBB401BA}"/>
              </a:ext>
            </a:extLst>
          </p:cNvPr>
          <p:cNvSpPr>
            <a:spLocks noGrp="1"/>
          </p:cNvSpPr>
          <p:nvPr>
            <p:ph type="body" sz="quarter" idx="20" hasCustomPrompt="1"/>
          </p:nvPr>
        </p:nvSpPr>
        <p:spPr>
          <a:xfrm>
            <a:off x="838200" y="-2355262"/>
            <a:ext cx="11353799" cy="5551580"/>
          </a:xfrm>
          <a:prstGeom prst="rect">
            <a:avLst/>
          </a:prstGeom>
        </p:spPr>
        <p:txBody>
          <a:bodyPr anchor="ctr"/>
          <a:lstStyle>
            <a:lvl1pPr marL="0" indent="0" algn="r">
              <a:lnSpc>
                <a:spcPct val="100000"/>
              </a:lnSpc>
              <a:spcBef>
                <a:spcPts val="1500"/>
              </a:spcBef>
              <a:buNone/>
              <a:defRPr sz="50000" baseline="0">
                <a:solidFill>
                  <a:schemeClr val="bg1">
                    <a:alpha val="5000"/>
                  </a:schemeClr>
                </a:solidFill>
                <a:latin typeface="Kunstler Script" panose="030304020206070D0D06" pitchFamily="66" charset="0"/>
              </a:defRPr>
            </a:lvl1pPr>
          </a:lstStyle>
          <a:p>
            <a:pPr lvl="0"/>
            <a:r>
              <a:rPr lang="en-US" dirty="0"/>
              <a:t>Benefits</a:t>
            </a:r>
          </a:p>
        </p:txBody>
      </p:sp>
      <p:sp>
        <p:nvSpPr>
          <p:cNvPr id="3" name="Date Placeholder 2">
            <a:extLst>
              <a:ext uri="{FF2B5EF4-FFF2-40B4-BE49-F238E27FC236}">
                <a16:creationId xmlns:a16="http://schemas.microsoft.com/office/drawing/2014/main" id="{AF03B677-4EE8-4758-B5E7-E0E64796354E}"/>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5048A148-5926-44EC-857E-A52EE5AB851F}"/>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C0ACD214-48A4-4D6C-9016-FDB6AD88C755}"/>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4655EB74-3BFE-4C75-92A7-86B8A0870A27}"/>
              </a:ext>
            </a:extLst>
          </p:cNvPr>
          <p:cNvSpPr>
            <a:spLocks noGrp="1"/>
          </p:cNvSpPr>
          <p:nvPr>
            <p:ph type="ctrTitle" hasCustomPrompt="1"/>
          </p:nvPr>
        </p:nvSpPr>
        <p:spPr>
          <a:xfrm>
            <a:off x="838200" y="727508"/>
            <a:ext cx="10515600"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8" name="Subtitle 2">
            <a:extLst>
              <a:ext uri="{FF2B5EF4-FFF2-40B4-BE49-F238E27FC236}">
                <a16:creationId xmlns:a16="http://schemas.microsoft.com/office/drawing/2014/main" id="{6EBA1834-F4E8-4C34-9017-E3D85F613D44}"/>
              </a:ext>
            </a:extLst>
          </p:cNvPr>
          <p:cNvSpPr>
            <a:spLocks noGrp="1"/>
          </p:cNvSpPr>
          <p:nvPr>
            <p:ph type="subTitle" idx="1" hasCustomPrompt="1"/>
          </p:nvPr>
        </p:nvSpPr>
        <p:spPr>
          <a:xfrm>
            <a:off x="838200" y="1453589"/>
            <a:ext cx="10515600" cy="1518211"/>
          </a:xfrm>
          <a:prstGeom prst="rect">
            <a:avLst/>
          </a:prstGeom>
        </p:spPr>
        <p:txBody>
          <a:bodyPr/>
          <a:lstStyle>
            <a:lvl1pPr marL="0" indent="0" algn="ctr">
              <a:lnSpc>
                <a:spcPct val="125000"/>
              </a:lnSpc>
              <a:spcBef>
                <a:spcPts val="0"/>
              </a:spcBef>
              <a:spcAft>
                <a:spcPts val="1000"/>
              </a:spcAft>
              <a:buNone/>
              <a:defRPr sz="1400" spc="1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Tree>
    <p:extLst>
      <p:ext uri="{BB962C8B-B14F-4D97-AF65-F5344CB8AC3E}">
        <p14:creationId xmlns:p14="http://schemas.microsoft.com/office/powerpoint/2010/main" val="2113413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F9C9AE60-466C-4BDA-9E87-7701D81CFE3C}"/>
              </a:ext>
            </a:extLst>
          </p:cNvPr>
          <p:cNvSpPr>
            <a:spLocks noGrp="1"/>
          </p:cNvSpPr>
          <p:nvPr>
            <p:ph type="pic" sz="quarter" idx="10" hasCustomPrompt="1"/>
          </p:nvPr>
        </p:nvSpPr>
        <p:spPr>
          <a:xfrm>
            <a:off x="0" y="0"/>
            <a:ext cx="121920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4" name="Text Placeholder 4">
            <a:extLst>
              <a:ext uri="{FF2B5EF4-FFF2-40B4-BE49-F238E27FC236}">
                <a16:creationId xmlns:a16="http://schemas.microsoft.com/office/drawing/2014/main" id="{4DF025DF-FE0B-4046-8687-417DFBEB3113}"/>
              </a:ext>
            </a:extLst>
          </p:cNvPr>
          <p:cNvSpPr>
            <a:spLocks noGrp="1"/>
          </p:cNvSpPr>
          <p:nvPr>
            <p:ph type="body" sz="quarter" idx="20" hasCustomPrompt="1"/>
          </p:nvPr>
        </p:nvSpPr>
        <p:spPr>
          <a:xfrm>
            <a:off x="-3250937" y="1278117"/>
            <a:ext cx="19788513" cy="2514600"/>
          </a:xfrm>
          <a:prstGeom prst="rect">
            <a:avLst/>
          </a:prstGeom>
        </p:spPr>
        <p:txBody>
          <a:bodyPr/>
          <a:lstStyle>
            <a:lvl1pPr marL="0" indent="0" algn="ctr">
              <a:lnSpc>
                <a:spcPct val="40000"/>
              </a:lnSpc>
              <a:spcBef>
                <a:spcPts val="0"/>
              </a:spcBef>
              <a:buNone/>
              <a:defRPr sz="50000" baseline="0">
                <a:solidFill>
                  <a:schemeClr val="bg1">
                    <a:alpha val="8000"/>
                  </a:schemeClr>
                </a:solidFill>
                <a:latin typeface="Kunstler Script" panose="030304020206070D0D06" pitchFamily="66" charset="0"/>
              </a:defRPr>
            </a:lvl1pPr>
          </a:lstStyle>
          <a:p>
            <a:r>
              <a:rPr lang="en-US" dirty="0"/>
              <a:t>Company</a:t>
            </a:r>
          </a:p>
        </p:txBody>
      </p:sp>
      <p:sp>
        <p:nvSpPr>
          <p:cNvPr id="6" name="Title 1">
            <a:extLst>
              <a:ext uri="{FF2B5EF4-FFF2-40B4-BE49-F238E27FC236}">
                <a16:creationId xmlns:a16="http://schemas.microsoft.com/office/drawing/2014/main" id="{254DB932-57BE-437E-B336-17F289AFD79B}"/>
              </a:ext>
            </a:extLst>
          </p:cNvPr>
          <p:cNvSpPr>
            <a:spLocks noGrp="1"/>
          </p:cNvSpPr>
          <p:nvPr>
            <p:ph type="ctrTitle" hasCustomPrompt="1"/>
          </p:nvPr>
        </p:nvSpPr>
        <p:spPr>
          <a:xfrm>
            <a:off x="1253218" y="2685143"/>
            <a:ext cx="9685563" cy="1487714"/>
          </a:xfrm>
          <a:prstGeom prst="rect">
            <a:avLst/>
          </a:prstGeom>
        </p:spPr>
        <p:txBody>
          <a:bodyPr anchor="ctr"/>
          <a:lstStyle>
            <a:lvl1pPr algn="ctr">
              <a:defRPr sz="5000" cap="all" spc="200" baseline="0">
                <a:solidFill>
                  <a:schemeClr val="accent6">
                    <a:lumMod val="10000"/>
                    <a:lumOff val="90000"/>
                  </a:schemeClr>
                </a:solidFill>
                <a:latin typeface="Avenir Next LT Pro" panose="020B0504020202020204" pitchFamily="34" charset="0"/>
              </a:defRPr>
            </a:lvl1pPr>
          </a:lstStyle>
          <a:p>
            <a:r>
              <a:rPr lang="en-US"/>
              <a:t>Click to add title</a:t>
            </a:r>
          </a:p>
        </p:txBody>
      </p:sp>
    </p:spTree>
    <p:extLst>
      <p:ext uri="{BB962C8B-B14F-4D97-AF65-F5344CB8AC3E}">
        <p14:creationId xmlns:p14="http://schemas.microsoft.com/office/powerpoint/2010/main" val="782318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F9D74B8-165B-49A6-ACBB-8B7950289D66}"/>
              </a:ext>
            </a:extLst>
          </p:cNvPr>
          <p:cNvSpPr>
            <a:spLocks noGrp="1"/>
          </p:cNvSpPr>
          <p:nvPr>
            <p:ph type="pic" sz="quarter" idx="13" hasCustomPrompt="1"/>
          </p:nvPr>
        </p:nvSpPr>
        <p:spPr>
          <a:xfrm>
            <a:off x="6096001" y="0"/>
            <a:ext cx="60960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21" name="Text Placeholder 4">
            <a:extLst>
              <a:ext uri="{FF2B5EF4-FFF2-40B4-BE49-F238E27FC236}">
                <a16:creationId xmlns:a16="http://schemas.microsoft.com/office/drawing/2014/main" id="{00B316D0-6EE1-4FB2-A993-B0CD4CFE5026}"/>
              </a:ext>
            </a:extLst>
          </p:cNvPr>
          <p:cNvSpPr>
            <a:spLocks noGrp="1"/>
          </p:cNvSpPr>
          <p:nvPr>
            <p:ph type="body" sz="quarter" idx="19" hasCustomPrompt="1"/>
          </p:nvPr>
        </p:nvSpPr>
        <p:spPr>
          <a:xfrm>
            <a:off x="-1325217" y="3977202"/>
            <a:ext cx="16229934" cy="2852057"/>
          </a:xfrm>
          <a:prstGeom prst="rect">
            <a:avLst/>
          </a:prstGeom>
        </p:spPr>
        <p:txBody>
          <a:bodyPr/>
          <a:lstStyle>
            <a:lvl1pPr marL="0" indent="0" algn="r">
              <a:lnSpc>
                <a:spcPct val="50000"/>
              </a:lnSpc>
              <a:spcBef>
                <a:spcPts val="0"/>
              </a:spcBef>
              <a:buNone/>
              <a:defRPr sz="50000" baseline="0">
                <a:solidFill>
                  <a:schemeClr val="bg1">
                    <a:alpha val="8000"/>
                  </a:schemeClr>
                </a:solidFill>
                <a:latin typeface="Kunstler Script" panose="030304020206070D0D06" pitchFamily="66" charset="0"/>
              </a:defRPr>
            </a:lvl1pPr>
          </a:lstStyle>
          <a:p>
            <a:r>
              <a:rPr lang="en-US" dirty="0"/>
              <a:t>Business</a:t>
            </a:r>
          </a:p>
        </p:txBody>
      </p:sp>
      <p:sp>
        <p:nvSpPr>
          <p:cNvPr id="5" name="Date Placeholder 4">
            <a:extLst>
              <a:ext uri="{FF2B5EF4-FFF2-40B4-BE49-F238E27FC236}">
                <a16:creationId xmlns:a16="http://schemas.microsoft.com/office/drawing/2014/main" id="{6D10495B-28B8-4389-8E1C-F335846C93C2}"/>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6" name="Footer Placeholder 5">
            <a:extLst>
              <a:ext uri="{FF2B5EF4-FFF2-40B4-BE49-F238E27FC236}">
                <a16:creationId xmlns:a16="http://schemas.microsoft.com/office/drawing/2014/main" id="{841E258A-A128-4BAF-B8C3-723C638236F6}"/>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7" name="Slide Number Placeholder 6">
            <a:extLst>
              <a:ext uri="{FF2B5EF4-FFF2-40B4-BE49-F238E27FC236}">
                <a16:creationId xmlns:a16="http://schemas.microsoft.com/office/drawing/2014/main" id="{AD369002-18F2-427F-A791-0E26DD2F0A57}"/>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9" name="Subtitle 2">
            <a:extLst>
              <a:ext uri="{FF2B5EF4-FFF2-40B4-BE49-F238E27FC236}">
                <a16:creationId xmlns:a16="http://schemas.microsoft.com/office/drawing/2014/main" id="{23AD8AD8-9C40-44FB-8FF8-815C53458223}"/>
              </a:ext>
            </a:extLst>
          </p:cNvPr>
          <p:cNvSpPr>
            <a:spLocks noGrp="1"/>
          </p:cNvSpPr>
          <p:nvPr>
            <p:ph type="subTitle" idx="1" hasCustomPrompt="1"/>
          </p:nvPr>
        </p:nvSpPr>
        <p:spPr>
          <a:xfrm>
            <a:off x="838199" y="2067161"/>
            <a:ext cx="4386945" cy="1006199"/>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0" name="Text Placeholder 15">
            <a:extLst>
              <a:ext uri="{FF2B5EF4-FFF2-40B4-BE49-F238E27FC236}">
                <a16:creationId xmlns:a16="http://schemas.microsoft.com/office/drawing/2014/main" id="{1411AFC0-5C52-4C0E-AD29-3DFFD3039CEC}"/>
              </a:ext>
            </a:extLst>
          </p:cNvPr>
          <p:cNvSpPr>
            <a:spLocks noGrp="1"/>
          </p:cNvSpPr>
          <p:nvPr>
            <p:ph type="body" sz="quarter" idx="14" hasCustomPrompt="1"/>
          </p:nvPr>
        </p:nvSpPr>
        <p:spPr>
          <a:xfrm>
            <a:off x="838199" y="1766051"/>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11" name="Title 1">
            <a:extLst>
              <a:ext uri="{FF2B5EF4-FFF2-40B4-BE49-F238E27FC236}">
                <a16:creationId xmlns:a16="http://schemas.microsoft.com/office/drawing/2014/main" id="{42010AEB-C0FD-48C8-A1FA-1BD96B6A548E}"/>
              </a:ext>
            </a:extLst>
          </p:cNvPr>
          <p:cNvSpPr>
            <a:spLocks noGrp="1"/>
          </p:cNvSpPr>
          <p:nvPr>
            <p:ph type="ctrTitle" hasCustomPrompt="1"/>
          </p:nvPr>
        </p:nvSpPr>
        <p:spPr>
          <a:xfrm>
            <a:off x="838200" y="722217"/>
            <a:ext cx="4386945" cy="639955"/>
          </a:xfrm>
          <a:prstGeom prst="rect">
            <a:avLst/>
          </a:prstGeom>
        </p:spPr>
        <p:txBody>
          <a:bodyPr anchor="ctr"/>
          <a:lstStyle>
            <a:lvl1pPr algn="l">
              <a:defRPr sz="2200" cap="all" spc="200" baseline="0">
                <a:solidFill>
                  <a:schemeClr val="bg1">
                    <a:lumMod val="95000"/>
                  </a:schemeClr>
                </a:solidFill>
                <a:latin typeface="+mj-lt"/>
              </a:defRPr>
            </a:lvl1pPr>
          </a:lstStyle>
          <a:p>
            <a:r>
              <a:rPr lang="en-US"/>
              <a:t>Click to add title</a:t>
            </a:r>
          </a:p>
        </p:txBody>
      </p:sp>
      <p:sp>
        <p:nvSpPr>
          <p:cNvPr id="15" name="Text Placeholder 15">
            <a:extLst>
              <a:ext uri="{FF2B5EF4-FFF2-40B4-BE49-F238E27FC236}">
                <a16:creationId xmlns:a16="http://schemas.microsoft.com/office/drawing/2014/main" id="{8B45D3B9-84F4-4A17-9D4D-8CBE603A1433}"/>
              </a:ext>
            </a:extLst>
          </p:cNvPr>
          <p:cNvSpPr>
            <a:spLocks noGrp="1"/>
          </p:cNvSpPr>
          <p:nvPr>
            <p:ph type="body" sz="quarter" idx="15" hasCustomPrompt="1"/>
          </p:nvPr>
        </p:nvSpPr>
        <p:spPr>
          <a:xfrm>
            <a:off x="838199" y="3199611"/>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18" name="Text Placeholder 17">
            <a:extLst>
              <a:ext uri="{FF2B5EF4-FFF2-40B4-BE49-F238E27FC236}">
                <a16:creationId xmlns:a16="http://schemas.microsoft.com/office/drawing/2014/main" id="{27A1B57C-13D8-4BB6-9D45-D83EB1BD6657}"/>
              </a:ext>
            </a:extLst>
          </p:cNvPr>
          <p:cNvSpPr>
            <a:spLocks noGrp="1"/>
          </p:cNvSpPr>
          <p:nvPr>
            <p:ph type="body" sz="quarter" idx="16" hasCustomPrompt="1"/>
          </p:nvPr>
        </p:nvSpPr>
        <p:spPr>
          <a:xfrm>
            <a:off x="838200" y="3512803"/>
            <a:ext cx="4386758" cy="1006475"/>
          </a:xfrm>
          <a:prstGeom prst="rect">
            <a:avLst/>
          </a:prstGeom>
        </p:spPr>
        <p:txBody>
          <a:bodyPr/>
          <a:lstStyle>
            <a:lvl1pPr marL="0" indent="0">
              <a:lnSpc>
                <a:spcPct val="125000"/>
              </a:lnSpc>
              <a:spcBef>
                <a:spcPts val="0"/>
              </a:spcBef>
              <a:buNone/>
              <a:defRPr sz="1400" spc="100" baseline="0">
                <a:solidFill>
                  <a:schemeClr val="bg1"/>
                </a:solidFill>
              </a:defRPr>
            </a:lvl1pPr>
          </a:lstStyle>
          <a:p>
            <a:r>
              <a:rPr lang="en-US"/>
              <a:t>Click to add text</a:t>
            </a:r>
          </a:p>
        </p:txBody>
      </p:sp>
      <p:sp>
        <p:nvSpPr>
          <p:cNvPr id="19" name="Text Placeholder 15">
            <a:extLst>
              <a:ext uri="{FF2B5EF4-FFF2-40B4-BE49-F238E27FC236}">
                <a16:creationId xmlns:a16="http://schemas.microsoft.com/office/drawing/2014/main" id="{2301C86B-1946-426F-9494-C64455A7E670}"/>
              </a:ext>
            </a:extLst>
          </p:cNvPr>
          <p:cNvSpPr>
            <a:spLocks noGrp="1"/>
          </p:cNvSpPr>
          <p:nvPr>
            <p:ph type="body" sz="quarter" idx="17" hasCustomPrompt="1"/>
          </p:nvPr>
        </p:nvSpPr>
        <p:spPr>
          <a:xfrm>
            <a:off x="837976" y="4643683"/>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20" name="Text Placeholder 17">
            <a:extLst>
              <a:ext uri="{FF2B5EF4-FFF2-40B4-BE49-F238E27FC236}">
                <a16:creationId xmlns:a16="http://schemas.microsoft.com/office/drawing/2014/main" id="{3BD347B5-FD69-4D61-BBDA-09FB8EF51B58}"/>
              </a:ext>
            </a:extLst>
          </p:cNvPr>
          <p:cNvSpPr>
            <a:spLocks noGrp="1"/>
          </p:cNvSpPr>
          <p:nvPr>
            <p:ph type="body" sz="quarter" idx="18" hasCustomPrompt="1"/>
          </p:nvPr>
        </p:nvSpPr>
        <p:spPr>
          <a:xfrm>
            <a:off x="837977" y="4956875"/>
            <a:ext cx="4386758" cy="1006475"/>
          </a:xfrm>
          <a:prstGeom prst="rect">
            <a:avLst/>
          </a:prstGeom>
        </p:spPr>
        <p:txBody>
          <a:bodyPr/>
          <a:lstStyle>
            <a:lvl1pPr marL="0" indent="0">
              <a:lnSpc>
                <a:spcPct val="125000"/>
              </a:lnSpc>
              <a:spcBef>
                <a:spcPts val="0"/>
              </a:spcBef>
              <a:buNone/>
              <a:defRPr sz="1400" spc="100" baseline="0">
                <a:solidFill>
                  <a:schemeClr val="bg1"/>
                </a:solidFill>
              </a:defRPr>
            </a:lvl1pPr>
          </a:lstStyle>
          <a:p>
            <a:r>
              <a:rPr lang="en-US"/>
              <a:t>Click to add text</a:t>
            </a:r>
          </a:p>
        </p:txBody>
      </p:sp>
      <p:cxnSp>
        <p:nvCxnSpPr>
          <p:cNvPr id="2" name="Straight Connector 1">
            <a:extLst>
              <a:ext uri="{FF2B5EF4-FFF2-40B4-BE49-F238E27FC236}">
                <a16:creationId xmlns:a16="http://schemas.microsoft.com/office/drawing/2014/main" id="{ACBD29BE-7E3F-457E-808D-E151E479D755}"/>
              </a:ext>
            </a:extLst>
          </p:cNvPr>
          <p:cNvCxnSpPr>
            <a:cxnSpLocks/>
          </p:cNvCxnSpPr>
          <p:nvPr userDrawn="1"/>
        </p:nvCxnSpPr>
        <p:spPr>
          <a:xfrm>
            <a:off x="590349" y="923365"/>
            <a:ext cx="0" cy="5934635"/>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264030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sp>
        <p:nvSpPr>
          <p:cNvPr id="18" name="Text Placeholder 4">
            <a:extLst>
              <a:ext uri="{FF2B5EF4-FFF2-40B4-BE49-F238E27FC236}">
                <a16:creationId xmlns:a16="http://schemas.microsoft.com/office/drawing/2014/main" id="{4721D2A8-92CC-4A4D-9252-1D5E72D9996D}"/>
              </a:ext>
            </a:extLst>
          </p:cNvPr>
          <p:cNvSpPr>
            <a:spLocks noGrp="1"/>
          </p:cNvSpPr>
          <p:nvPr>
            <p:ph type="body" sz="quarter" idx="26" hasCustomPrompt="1"/>
          </p:nvPr>
        </p:nvSpPr>
        <p:spPr>
          <a:xfrm>
            <a:off x="0" y="0"/>
            <a:ext cx="13879773" cy="2514600"/>
          </a:xfrm>
          <a:prstGeom prst="rect">
            <a:avLst/>
          </a:prstGeom>
        </p:spPr>
        <p:txBody>
          <a:bodyPr/>
          <a:lstStyle>
            <a:lvl1pPr marL="0" indent="0" algn="r">
              <a:lnSpc>
                <a:spcPct val="40000"/>
              </a:lnSpc>
              <a:spcBef>
                <a:spcPts val="0"/>
              </a:spcBef>
              <a:buNone/>
              <a:defRPr sz="50000" baseline="0">
                <a:solidFill>
                  <a:schemeClr val="bg1">
                    <a:alpha val="8000"/>
                  </a:schemeClr>
                </a:solidFill>
                <a:latin typeface="Kunstler Script" panose="030304020206070D0D06" pitchFamily="66" charset="0"/>
              </a:defRPr>
            </a:lvl1pPr>
          </a:lstStyle>
          <a:p>
            <a:r>
              <a:rPr lang="en-US" dirty="0"/>
              <a:t>Market</a:t>
            </a:r>
          </a:p>
        </p:txBody>
      </p:sp>
      <p:sp>
        <p:nvSpPr>
          <p:cNvPr id="5" name="Date Placeholder 4">
            <a:extLst>
              <a:ext uri="{FF2B5EF4-FFF2-40B4-BE49-F238E27FC236}">
                <a16:creationId xmlns:a16="http://schemas.microsoft.com/office/drawing/2014/main" id="{D4D09877-9D5E-4728-9E1B-F801C727CDBA}"/>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6" name="Footer Placeholder 5">
            <a:extLst>
              <a:ext uri="{FF2B5EF4-FFF2-40B4-BE49-F238E27FC236}">
                <a16:creationId xmlns:a16="http://schemas.microsoft.com/office/drawing/2014/main" id="{3435AAD1-49C3-459F-8752-6773813AA19E}"/>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7" name="Slide Number Placeholder 6">
            <a:extLst>
              <a:ext uri="{FF2B5EF4-FFF2-40B4-BE49-F238E27FC236}">
                <a16:creationId xmlns:a16="http://schemas.microsoft.com/office/drawing/2014/main" id="{D0DC1F07-5ADF-4FA1-890D-55E05685BDA8}"/>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5E430114-0FFE-44D3-9D11-77F649F9B108}"/>
              </a:ext>
            </a:extLst>
          </p:cNvPr>
          <p:cNvSpPr>
            <a:spLocks noGrp="1"/>
          </p:cNvSpPr>
          <p:nvPr>
            <p:ph type="ctrTitle" hasCustomPrompt="1"/>
          </p:nvPr>
        </p:nvSpPr>
        <p:spPr>
          <a:xfrm>
            <a:off x="7075483" y="1941509"/>
            <a:ext cx="4386945" cy="639955"/>
          </a:xfrm>
          <a:prstGeom prst="rect">
            <a:avLst/>
          </a:prstGeom>
        </p:spPr>
        <p:txBody>
          <a:bodyPr anchor="ctr"/>
          <a:lstStyle>
            <a:lvl1pPr algn="r">
              <a:defRPr sz="2200" cap="all" spc="200" baseline="0">
                <a:solidFill>
                  <a:schemeClr val="bg1"/>
                </a:solidFill>
                <a:latin typeface="+mj-lt"/>
              </a:defRPr>
            </a:lvl1pPr>
          </a:lstStyle>
          <a:p>
            <a:r>
              <a:rPr lang="en-US"/>
              <a:t>Click to add title</a:t>
            </a:r>
          </a:p>
        </p:txBody>
      </p:sp>
      <p:sp>
        <p:nvSpPr>
          <p:cNvPr id="9" name="Text Placeholder 14">
            <a:extLst>
              <a:ext uri="{FF2B5EF4-FFF2-40B4-BE49-F238E27FC236}">
                <a16:creationId xmlns:a16="http://schemas.microsoft.com/office/drawing/2014/main" id="{4A448A10-6C5A-42B4-AFD7-DF6DD58F0737}"/>
              </a:ext>
            </a:extLst>
          </p:cNvPr>
          <p:cNvSpPr>
            <a:spLocks noGrp="1"/>
          </p:cNvSpPr>
          <p:nvPr>
            <p:ph type="body" sz="quarter" idx="20" hasCustomPrompt="1"/>
          </p:nvPr>
        </p:nvSpPr>
        <p:spPr>
          <a:xfrm>
            <a:off x="860223" y="4076963"/>
            <a:ext cx="2834640"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0" name="Text Placeholder 10">
            <a:extLst>
              <a:ext uri="{FF2B5EF4-FFF2-40B4-BE49-F238E27FC236}">
                <a16:creationId xmlns:a16="http://schemas.microsoft.com/office/drawing/2014/main" id="{6D1B0E05-9C40-4BB7-B07F-D8FD6B11F6AF}"/>
              </a:ext>
            </a:extLst>
          </p:cNvPr>
          <p:cNvSpPr>
            <a:spLocks noGrp="1"/>
          </p:cNvSpPr>
          <p:nvPr>
            <p:ph type="body" sz="quarter" idx="14" hasCustomPrompt="1"/>
          </p:nvPr>
        </p:nvSpPr>
        <p:spPr>
          <a:xfrm>
            <a:off x="1070773"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sp>
        <p:nvSpPr>
          <p:cNvPr id="11" name="Text Placeholder 14">
            <a:extLst>
              <a:ext uri="{FF2B5EF4-FFF2-40B4-BE49-F238E27FC236}">
                <a16:creationId xmlns:a16="http://schemas.microsoft.com/office/drawing/2014/main" id="{FF94E508-0A60-413A-9DE0-DE8BDEC1FC2E}"/>
              </a:ext>
            </a:extLst>
          </p:cNvPr>
          <p:cNvSpPr>
            <a:spLocks noGrp="1"/>
          </p:cNvSpPr>
          <p:nvPr>
            <p:ph type="body" sz="quarter" idx="21" hasCustomPrompt="1"/>
          </p:nvPr>
        </p:nvSpPr>
        <p:spPr>
          <a:xfrm>
            <a:off x="4728372" y="4076963"/>
            <a:ext cx="2833338"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2" name="Text Placeholder 14">
            <a:extLst>
              <a:ext uri="{FF2B5EF4-FFF2-40B4-BE49-F238E27FC236}">
                <a16:creationId xmlns:a16="http://schemas.microsoft.com/office/drawing/2014/main" id="{3A34A8A7-647E-4685-A99B-1177931A13C7}"/>
              </a:ext>
            </a:extLst>
          </p:cNvPr>
          <p:cNvSpPr>
            <a:spLocks noGrp="1"/>
          </p:cNvSpPr>
          <p:nvPr>
            <p:ph type="body" sz="quarter" idx="23" hasCustomPrompt="1"/>
          </p:nvPr>
        </p:nvSpPr>
        <p:spPr>
          <a:xfrm>
            <a:off x="8595219" y="4076963"/>
            <a:ext cx="2833339"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cxnSp>
        <p:nvCxnSpPr>
          <p:cNvPr id="13" name="Straight Connector 12">
            <a:extLst>
              <a:ext uri="{FF2B5EF4-FFF2-40B4-BE49-F238E27FC236}">
                <a16:creationId xmlns:a16="http://schemas.microsoft.com/office/drawing/2014/main" id="{FCECDC73-A31B-4C94-AE4B-BDC32D94F1EA}"/>
              </a:ext>
            </a:extLst>
          </p:cNvPr>
          <p:cNvCxnSpPr>
            <a:cxnSpLocks/>
          </p:cNvCxnSpPr>
          <p:nvPr userDrawn="1"/>
        </p:nvCxnSpPr>
        <p:spPr>
          <a:xfrm>
            <a:off x="860223"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Text Placeholder 10">
            <a:extLst>
              <a:ext uri="{FF2B5EF4-FFF2-40B4-BE49-F238E27FC236}">
                <a16:creationId xmlns:a16="http://schemas.microsoft.com/office/drawing/2014/main" id="{DD83A920-6634-4731-94D5-4186C82C6A93}"/>
              </a:ext>
            </a:extLst>
          </p:cNvPr>
          <p:cNvSpPr>
            <a:spLocks noGrp="1"/>
          </p:cNvSpPr>
          <p:nvPr>
            <p:ph type="body" sz="quarter" idx="24" hasCustomPrompt="1"/>
          </p:nvPr>
        </p:nvSpPr>
        <p:spPr>
          <a:xfrm>
            <a:off x="4937619"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sp>
        <p:nvSpPr>
          <p:cNvPr id="15" name="Text Placeholder 10">
            <a:extLst>
              <a:ext uri="{FF2B5EF4-FFF2-40B4-BE49-F238E27FC236}">
                <a16:creationId xmlns:a16="http://schemas.microsoft.com/office/drawing/2014/main" id="{16592B16-F73C-4572-ACB3-FBB03EE7EE7F}"/>
              </a:ext>
            </a:extLst>
          </p:cNvPr>
          <p:cNvSpPr>
            <a:spLocks noGrp="1"/>
          </p:cNvSpPr>
          <p:nvPr>
            <p:ph type="body" sz="quarter" idx="25" hasCustomPrompt="1"/>
          </p:nvPr>
        </p:nvSpPr>
        <p:spPr>
          <a:xfrm>
            <a:off x="8804467"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cxnSp>
        <p:nvCxnSpPr>
          <p:cNvPr id="27" name="Straight Connector 26">
            <a:extLst>
              <a:ext uri="{FF2B5EF4-FFF2-40B4-BE49-F238E27FC236}">
                <a16:creationId xmlns:a16="http://schemas.microsoft.com/office/drawing/2014/main" id="{E8685373-D021-44D0-B9F5-DD46F7C2EACA}"/>
              </a:ext>
            </a:extLst>
          </p:cNvPr>
          <p:cNvCxnSpPr>
            <a:cxnSpLocks/>
          </p:cNvCxnSpPr>
          <p:nvPr userDrawn="1"/>
        </p:nvCxnSpPr>
        <p:spPr>
          <a:xfrm>
            <a:off x="8593917" y="3939883"/>
            <a:ext cx="274111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B6020995-72BD-4944-B899-E6DA4064D131}"/>
              </a:ext>
            </a:extLst>
          </p:cNvPr>
          <p:cNvCxnSpPr>
            <a:cxnSpLocks/>
          </p:cNvCxnSpPr>
          <p:nvPr userDrawn="1"/>
        </p:nvCxnSpPr>
        <p:spPr>
          <a:xfrm>
            <a:off x="4727069"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C0C8E87B-2B7F-4A86-8EE0-6B1F9CDB72CD}"/>
              </a:ext>
            </a:extLst>
          </p:cNvPr>
          <p:cNvCxnSpPr>
            <a:cxnSpLocks/>
          </p:cNvCxnSpPr>
          <p:nvPr userDrawn="1"/>
        </p:nvCxnSpPr>
        <p:spPr>
          <a:xfrm>
            <a:off x="8593917"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0009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4213D">
            <a:alpha val="90980"/>
          </a:srgbClr>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1A4C966-5542-475A-B224-2E541D9AE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spc="100" baseline="0">
                <a:solidFill>
                  <a:schemeClr val="bg2">
                    <a:lumMod val="25000"/>
                  </a:schemeClr>
                </a:solidFill>
                <a:latin typeface="Avenir Next LT Pro" panose="020B0504020202020204" pitchFamily="34" charset="0"/>
              </a:defRPr>
            </a:lvl1pPr>
          </a:lstStyle>
          <a:p>
            <a:r>
              <a:rPr lang="en-US" dirty="0"/>
              <a:t>8/03/20XX</a:t>
            </a:r>
          </a:p>
        </p:txBody>
      </p:sp>
      <p:sp>
        <p:nvSpPr>
          <p:cNvPr id="5" name="Footer Placeholder 4">
            <a:extLst>
              <a:ext uri="{FF2B5EF4-FFF2-40B4-BE49-F238E27FC236}">
                <a16:creationId xmlns:a16="http://schemas.microsoft.com/office/drawing/2014/main" id="{68F1E08C-E5A1-412C-88D3-C6BF9430DA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2">
                    <a:lumMod val="25000"/>
                  </a:schemeClr>
                </a:solidFill>
                <a:latin typeface="Avenir Next LT Pro" panose="020B0504020202020204" pitchFamily="34" charset="0"/>
              </a:defRPr>
            </a:lvl1pPr>
          </a:lstStyle>
          <a:p>
            <a:r>
              <a:rPr lang="en-US" dirty="0"/>
              <a:t>PITCH DECK</a:t>
            </a:r>
          </a:p>
        </p:txBody>
      </p:sp>
      <p:sp>
        <p:nvSpPr>
          <p:cNvPr id="6" name="Slide Number Placeholder 5">
            <a:extLst>
              <a:ext uri="{FF2B5EF4-FFF2-40B4-BE49-F238E27FC236}">
                <a16:creationId xmlns:a16="http://schemas.microsoft.com/office/drawing/2014/main" id="{466BAFCC-DBDE-4891-B3DD-4B3754E7DD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spc="100" baseline="0">
                <a:solidFill>
                  <a:schemeClr val="bg2">
                    <a:lumMod val="25000"/>
                  </a:schemeClr>
                </a:solidFill>
                <a:latin typeface="Avenir Next LT Pro" panose="020B0504020202020204" pitchFamily="34" charset="0"/>
              </a:defRPr>
            </a:lvl1p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28879585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59" r:id="rId12"/>
    <p:sldLayoutId id="2147483666" r:id="rId13"/>
    <p:sldLayoutId id="2147483667" r:id="rId14"/>
    <p:sldLayoutId id="2147483668" r:id="rId15"/>
    <p:sldLayoutId id="2147483669" r:id="rId16"/>
    <p:sldLayoutId id="2147483663" r:id="rId17"/>
    <p:sldLayoutId id="2147483665" r:id="rId18"/>
    <p:sldLayoutId id="2147483664" r:id="rId19"/>
    <p:sldLayoutId id="2147483661" r:id="rId20"/>
    <p:sldLayoutId id="2147483662" r:id="rId2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mailto:akashdeepdam@gmail.com" TargetMode="Externa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4056CF-DEDB-4079-BF11-FA4761D09BCF}"/>
              </a:ext>
            </a:extLst>
          </p:cNvPr>
          <p:cNvSpPr>
            <a:spLocks noGrp="1"/>
          </p:cNvSpPr>
          <p:nvPr>
            <p:ph type="ctrTitle"/>
          </p:nvPr>
        </p:nvSpPr>
        <p:spPr>
          <a:xfrm>
            <a:off x="7960973" y="2555985"/>
            <a:ext cx="3608988" cy="1746027"/>
          </a:xfrm>
        </p:spPr>
        <p:txBody>
          <a:bodyPr/>
          <a:lstStyle/>
          <a:p>
            <a:r>
              <a:rPr lang="en-US" sz="4000" dirty="0" err="1">
                <a:solidFill>
                  <a:srgbClr val="E5E5E5"/>
                </a:solidFill>
              </a:rPr>
              <a:t>Atliq</a:t>
            </a:r>
            <a:r>
              <a:rPr lang="en-US" sz="4000" dirty="0">
                <a:solidFill>
                  <a:srgbClr val="E5E5E5"/>
                </a:solidFill>
              </a:rPr>
              <a:t> hospitality Analysis</a:t>
            </a:r>
          </a:p>
        </p:txBody>
      </p:sp>
      <p:pic>
        <p:nvPicPr>
          <p:cNvPr id="19" name="Picture Placeholder 18" descr="A half booth, table, and chair at a restaurant">
            <a:extLst>
              <a:ext uri="{FF2B5EF4-FFF2-40B4-BE49-F238E27FC236}">
                <a16:creationId xmlns:a16="http://schemas.microsoft.com/office/drawing/2014/main" id="{43474057-1F43-4A8C-A00F-A151DC1D1075}"/>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0" y="0"/>
            <a:ext cx="7053942" cy="6858000"/>
          </a:xfrm>
        </p:spPr>
      </p:pic>
      <p:sp>
        <p:nvSpPr>
          <p:cNvPr id="11" name="Rectangle 10">
            <a:extLst>
              <a:ext uri="{FF2B5EF4-FFF2-40B4-BE49-F238E27FC236}">
                <a16:creationId xmlns:a16="http://schemas.microsoft.com/office/drawing/2014/main" id="{7EF876CC-B250-7126-CA33-DD6D30F686B4}"/>
              </a:ext>
            </a:extLst>
          </p:cNvPr>
          <p:cNvSpPr/>
          <p:nvPr/>
        </p:nvSpPr>
        <p:spPr>
          <a:xfrm>
            <a:off x="7753739" y="2647410"/>
            <a:ext cx="67275" cy="1563179"/>
          </a:xfrm>
          <a:prstGeom prst="rect">
            <a:avLst/>
          </a:prstGeom>
          <a:solidFill>
            <a:srgbClr val="FCA311"/>
          </a:solidFill>
          <a:ln>
            <a:solidFill>
              <a:srgbClr val="FCA31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Picture 12">
            <a:extLst>
              <a:ext uri="{FF2B5EF4-FFF2-40B4-BE49-F238E27FC236}">
                <a16:creationId xmlns:a16="http://schemas.microsoft.com/office/drawing/2014/main" id="{CA062091-E3F4-734B-5ACB-808BB003816D}"/>
              </a:ext>
            </a:extLst>
          </p:cNvPr>
          <p:cNvPicPr>
            <a:picLocks noChangeAspect="1"/>
          </p:cNvPicPr>
          <p:nvPr/>
        </p:nvPicPr>
        <p:blipFill>
          <a:blip r:embed="rId3"/>
          <a:stretch>
            <a:fillRect/>
          </a:stretch>
        </p:blipFill>
        <p:spPr>
          <a:xfrm>
            <a:off x="2" y="0"/>
            <a:ext cx="7053942" cy="6858000"/>
          </a:xfrm>
          <a:prstGeom prst="rect">
            <a:avLst/>
          </a:prstGeom>
        </p:spPr>
      </p:pic>
    </p:spTree>
    <p:extLst>
      <p:ext uri="{BB962C8B-B14F-4D97-AF65-F5344CB8AC3E}">
        <p14:creationId xmlns:p14="http://schemas.microsoft.com/office/powerpoint/2010/main" val="2835773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571499" y="133091"/>
            <a:ext cx="11049001" cy="639955"/>
          </a:xfrm>
        </p:spPr>
        <p:txBody>
          <a:bodyPr/>
          <a:lstStyle/>
          <a:p>
            <a:r>
              <a:rPr lang="en-US" b="1" dirty="0"/>
              <a:t>Solution : </a:t>
            </a:r>
            <a:r>
              <a:rPr lang="en-US" dirty="0"/>
              <a:t>bookings by room category</a:t>
            </a:r>
          </a:p>
        </p:txBody>
      </p:sp>
      <p:sp>
        <p:nvSpPr>
          <p:cNvPr id="4" name="Slide Number Placeholder 3">
            <a:extLst>
              <a:ext uri="{FF2B5EF4-FFF2-40B4-BE49-F238E27FC236}">
                <a16:creationId xmlns:a16="http://schemas.microsoft.com/office/drawing/2014/main" id="{983F2185-3C0A-49BD-B0D2-30D7AAFD8434}"/>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10</a:t>
            </a:fld>
            <a:endParaRPr lang="en-US" sz="1600" b="1" dirty="0">
              <a:solidFill>
                <a:schemeClr val="bg1"/>
              </a:solidFill>
            </a:endParaRPr>
          </a:p>
        </p:txBody>
      </p:sp>
      <p:sp>
        <p:nvSpPr>
          <p:cNvPr id="16" name="Subtitle 11">
            <a:extLst>
              <a:ext uri="{FF2B5EF4-FFF2-40B4-BE49-F238E27FC236}">
                <a16:creationId xmlns:a16="http://schemas.microsoft.com/office/drawing/2014/main" id="{A4209FF0-8269-26FD-86CB-06953237B788}"/>
              </a:ext>
            </a:extLst>
          </p:cNvPr>
          <p:cNvSpPr txBox="1">
            <a:spLocks/>
          </p:cNvSpPr>
          <p:nvPr/>
        </p:nvSpPr>
        <p:spPr>
          <a:xfrm>
            <a:off x="2111829" y="4032379"/>
            <a:ext cx="7968342" cy="220047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endParaRPr lang="en-US" sz="1800" dirty="0">
              <a:solidFill>
                <a:schemeClr val="bg1"/>
              </a:solidFill>
            </a:endParaRPr>
          </a:p>
        </p:txBody>
      </p:sp>
      <p:pic>
        <p:nvPicPr>
          <p:cNvPr id="3" name="Picture 2">
            <a:extLst>
              <a:ext uri="{FF2B5EF4-FFF2-40B4-BE49-F238E27FC236}">
                <a16:creationId xmlns:a16="http://schemas.microsoft.com/office/drawing/2014/main" id="{E5886728-E25A-E0CB-49C1-5821C50BD831}"/>
              </a:ext>
            </a:extLst>
          </p:cNvPr>
          <p:cNvPicPr>
            <a:picLocks noChangeAspect="1"/>
          </p:cNvPicPr>
          <p:nvPr/>
        </p:nvPicPr>
        <p:blipFill>
          <a:blip r:embed="rId2"/>
          <a:stretch>
            <a:fillRect/>
          </a:stretch>
        </p:blipFill>
        <p:spPr>
          <a:xfrm>
            <a:off x="571499" y="1928257"/>
            <a:ext cx="5553408" cy="3001485"/>
          </a:xfrm>
          <a:prstGeom prst="rect">
            <a:avLst/>
          </a:prstGeom>
        </p:spPr>
      </p:pic>
      <p:sp>
        <p:nvSpPr>
          <p:cNvPr id="5" name="Subtitle 11">
            <a:extLst>
              <a:ext uri="{FF2B5EF4-FFF2-40B4-BE49-F238E27FC236}">
                <a16:creationId xmlns:a16="http://schemas.microsoft.com/office/drawing/2014/main" id="{EB9F36D1-CD9B-BB20-6945-4894723F9AD3}"/>
              </a:ext>
            </a:extLst>
          </p:cNvPr>
          <p:cNvSpPr txBox="1">
            <a:spLocks/>
          </p:cNvSpPr>
          <p:nvPr/>
        </p:nvSpPr>
        <p:spPr>
          <a:xfrm>
            <a:off x="6362048" y="1313788"/>
            <a:ext cx="5459838" cy="450182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1800" dirty="0">
                <a:solidFill>
                  <a:schemeClr val="bg1"/>
                </a:solidFill>
                <a:latin typeface="+mj-lt"/>
              </a:rPr>
              <a:t>In the above graph, we can observe that, Elite class rooms were booked more than other classes, which was 50K. So, we can say Elite class room is the most popular among </a:t>
            </a:r>
            <a:r>
              <a:rPr lang="en-US" sz="1800" dirty="0" err="1">
                <a:solidFill>
                  <a:schemeClr val="bg1"/>
                </a:solidFill>
                <a:latin typeface="+mj-lt"/>
              </a:rPr>
              <a:t>travellers</a:t>
            </a:r>
            <a:r>
              <a:rPr lang="en-US" sz="1800" dirty="0">
                <a:solidFill>
                  <a:schemeClr val="bg1"/>
                </a:solidFill>
                <a:latin typeface="+mj-lt"/>
              </a:rPr>
              <a:t>.</a:t>
            </a:r>
            <a:br>
              <a:rPr lang="en-US" sz="1800" dirty="0">
                <a:solidFill>
                  <a:schemeClr val="bg1"/>
                </a:solidFill>
                <a:latin typeface="+mj-lt"/>
              </a:rPr>
            </a:br>
            <a:endParaRPr lang="en-US" sz="1800" dirty="0">
              <a:solidFill>
                <a:schemeClr val="bg1"/>
              </a:solidFill>
              <a:latin typeface="+mj-lt"/>
            </a:endParaRPr>
          </a:p>
          <a:p>
            <a:pPr marL="0" indent="0">
              <a:lnSpc>
                <a:spcPct val="150000"/>
              </a:lnSpc>
              <a:buNone/>
            </a:pPr>
            <a:r>
              <a:rPr lang="en-US" sz="1800" dirty="0">
                <a:solidFill>
                  <a:schemeClr val="bg1"/>
                </a:solidFill>
                <a:latin typeface="+mj-lt"/>
              </a:rPr>
              <a:t>Where as Standard, Premium and Presidential rooms were booked – 38K, 31K and 16K respectively. Here, Presidential class room is least popular. Probably the high cost of Presidential room is the reason.</a:t>
            </a:r>
            <a:br>
              <a:rPr lang="en-US" sz="1800" dirty="0">
                <a:solidFill>
                  <a:schemeClr val="bg1"/>
                </a:solidFill>
                <a:latin typeface="+mj-lt"/>
              </a:rPr>
            </a:br>
            <a:endParaRPr lang="en-US" sz="1800" dirty="0">
              <a:solidFill>
                <a:schemeClr val="bg1"/>
              </a:solidFill>
              <a:latin typeface="+mj-lt"/>
            </a:endParaRPr>
          </a:p>
        </p:txBody>
      </p:sp>
    </p:spTree>
    <p:extLst>
      <p:ext uri="{BB962C8B-B14F-4D97-AF65-F5344CB8AC3E}">
        <p14:creationId xmlns:p14="http://schemas.microsoft.com/office/powerpoint/2010/main" val="1267357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571499" y="133091"/>
            <a:ext cx="11049001" cy="639955"/>
          </a:xfrm>
        </p:spPr>
        <p:txBody>
          <a:bodyPr/>
          <a:lstStyle/>
          <a:p>
            <a:r>
              <a:rPr lang="en-US" b="1" dirty="0"/>
              <a:t>Solution : </a:t>
            </a:r>
            <a:r>
              <a:rPr lang="en-US" dirty="0"/>
              <a:t>% of Booking by booking platform</a:t>
            </a:r>
          </a:p>
        </p:txBody>
      </p:sp>
      <p:sp>
        <p:nvSpPr>
          <p:cNvPr id="4" name="Slide Number Placeholder 3">
            <a:extLst>
              <a:ext uri="{FF2B5EF4-FFF2-40B4-BE49-F238E27FC236}">
                <a16:creationId xmlns:a16="http://schemas.microsoft.com/office/drawing/2014/main" id="{983F2185-3C0A-49BD-B0D2-30D7AAFD8434}"/>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11</a:t>
            </a:fld>
            <a:endParaRPr lang="en-US" sz="1600" b="1" dirty="0">
              <a:solidFill>
                <a:schemeClr val="bg1"/>
              </a:solidFill>
            </a:endParaRPr>
          </a:p>
        </p:txBody>
      </p:sp>
      <p:sp>
        <p:nvSpPr>
          <p:cNvPr id="16" name="Subtitle 11">
            <a:extLst>
              <a:ext uri="{FF2B5EF4-FFF2-40B4-BE49-F238E27FC236}">
                <a16:creationId xmlns:a16="http://schemas.microsoft.com/office/drawing/2014/main" id="{A4209FF0-8269-26FD-86CB-06953237B788}"/>
              </a:ext>
            </a:extLst>
          </p:cNvPr>
          <p:cNvSpPr txBox="1">
            <a:spLocks/>
          </p:cNvSpPr>
          <p:nvPr/>
        </p:nvSpPr>
        <p:spPr>
          <a:xfrm>
            <a:off x="644977" y="3942338"/>
            <a:ext cx="10902042" cy="226131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endParaRPr lang="en-US" sz="1800" dirty="0">
              <a:solidFill>
                <a:schemeClr val="bg1"/>
              </a:solidFill>
            </a:endParaRPr>
          </a:p>
        </p:txBody>
      </p:sp>
      <p:pic>
        <p:nvPicPr>
          <p:cNvPr id="3" name="Picture 2">
            <a:extLst>
              <a:ext uri="{FF2B5EF4-FFF2-40B4-BE49-F238E27FC236}">
                <a16:creationId xmlns:a16="http://schemas.microsoft.com/office/drawing/2014/main" id="{6403FE63-1ED2-D827-76F9-B72BBAC2B8A7}"/>
              </a:ext>
            </a:extLst>
          </p:cNvPr>
          <p:cNvPicPr>
            <a:picLocks noChangeAspect="1"/>
          </p:cNvPicPr>
          <p:nvPr/>
        </p:nvPicPr>
        <p:blipFill>
          <a:blip r:embed="rId2"/>
          <a:stretch>
            <a:fillRect/>
          </a:stretch>
        </p:blipFill>
        <p:spPr>
          <a:xfrm>
            <a:off x="2208698" y="883669"/>
            <a:ext cx="7774603" cy="2832531"/>
          </a:xfrm>
          <a:prstGeom prst="rect">
            <a:avLst/>
          </a:prstGeom>
        </p:spPr>
      </p:pic>
      <p:sp>
        <p:nvSpPr>
          <p:cNvPr id="5" name="Subtitle 11">
            <a:extLst>
              <a:ext uri="{FF2B5EF4-FFF2-40B4-BE49-F238E27FC236}">
                <a16:creationId xmlns:a16="http://schemas.microsoft.com/office/drawing/2014/main" id="{26AF6A07-5FDF-F578-6BAF-8069FD199C21}"/>
              </a:ext>
            </a:extLst>
          </p:cNvPr>
          <p:cNvSpPr txBox="1">
            <a:spLocks/>
          </p:cNvSpPr>
          <p:nvPr/>
        </p:nvSpPr>
        <p:spPr>
          <a:xfrm>
            <a:off x="1471901" y="3868899"/>
            <a:ext cx="9248193" cy="22613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None/>
            </a:pPr>
            <a:r>
              <a:rPr lang="en-US" sz="1800" dirty="0">
                <a:solidFill>
                  <a:schemeClr val="bg1"/>
                </a:solidFill>
                <a:latin typeface="+mj-lt"/>
              </a:rPr>
              <a:t>In the above graph, we can observe that, “Others” booking platform category had the 40.91 % share of bookings, which was more than all other options.</a:t>
            </a:r>
            <a:br>
              <a:rPr lang="en-US" sz="1800" dirty="0">
                <a:solidFill>
                  <a:schemeClr val="bg1"/>
                </a:solidFill>
                <a:latin typeface="+mj-lt"/>
              </a:rPr>
            </a:br>
            <a:endParaRPr lang="en-US" sz="1800" dirty="0">
              <a:solidFill>
                <a:schemeClr val="bg1"/>
              </a:solidFill>
              <a:latin typeface="+mj-lt"/>
            </a:endParaRPr>
          </a:p>
          <a:p>
            <a:pPr marL="0" indent="0" algn="ctr">
              <a:lnSpc>
                <a:spcPct val="150000"/>
              </a:lnSpc>
              <a:buNone/>
            </a:pPr>
            <a:r>
              <a:rPr lang="en-US" sz="1800" dirty="0">
                <a:solidFill>
                  <a:schemeClr val="bg1"/>
                </a:solidFill>
                <a:latin typeface="+mj-lt"/>
              </a:rPr>
              <a:t>Among bookings by travel brand, “</a:t>
            </a:r>
            <a:r>
              <a:rPr lang="en-US" sz="1800" dirty="0" err="1">
                <a:solidFill>
                  <a:schemeClr val="bg1"/>
                </a:solidFill>
                <a:latin typeface="+mj-lt"/>
              </a:rPr>
              <a:t>Makeyourtrip</a:t>
            </a:r>
            <a:r>
              <a:rPr lang="en-US" sz="1800" dirty="0">
                <a:solidFill>
                  <a:schemeClr val="bg1"/>
                </a:solidFill>
                <a:latin typeface="+mj-lt"/>
              </a:rPr>
              <a:t>” booking platform had the 19.99 % booking share, which was the most. Direct Offline had the least booking percentage. </a:t>
            </a:r>
            <a:br>
              <a:rPr lang="en-US" sz="1800" dirty="0">
                <a:solidFill>
                  <a:schemeClr val="bg1"/>
                </a:solidFill>
                <a:latin typeface="+mj-lt"/>
              </a:rPr>
            </a:br>
            <a:endParaRPr lang="en-US" sz="1800" dirty="0">
              <a:solidFill>
                <a:schemeClr val="bg1"/>
              </a:solidFill>
              <a:latin typeface="+mj-lt"/>
            </a:endParaRPr>
          </a:p>
        </p:txBody>
      </p:sp>
    </p:spTree>
    <p:extLst>
      <p:ext uri="{BB962C8B-B14F-4D97-AF65-F5344CB8AC3E}">
        <p14:creationId xmlns:p14="http://schemas.microsoft.com/office/powerpoint/2010/main" val="1024388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571499" y="133091"/>
            <a:ext cx="11049001" cy="639955"/>
          </a:xfrm>
        </p:spPr>
        <p:txBody>
          <a:bodyPr/>
          <a:lstStyle/>
          <a:p>
            <a:r>
              <a:rPr lang="en-US" b="1" dirty="0"/>
              <a:t>Solution : </a:t>
            </a:r>
            <a:r>
              <a:rPr lang="en-US" dirty="0"/>
              <a:t>bookings by category</a:t>
            </a:r>
          </a:p>
        </p:txBody>
      </p:sp>
      <p:sp>
        <p:nvSpPr>
          <p:cNvPr id="4" name="Slide Number Placeholder 3">
            <a:extLst>
              <a:ext uri="{FF2B5EF4-FFF2-40B4-BE49-F238E27FC236}">
                <a16:creationId xmlns:a16="http://schemas.microsoft.com/office/drawing/2014/main" id="{983F2185-3C0A-49BD-B0D2-30D7AAFD8434}"/>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12</a:t>
            </a:fld>
            <a:endParaRPr lang="en-US" sz="1600" b="1" dirty="0">
              <a:solidFill>
                <a:schemeClr val="bg1"/>
              </a:solidFill>
            </a:endParaRPr>
          </a:p>
        </p:txBody>
      </p:sp>
      <p:sp>
        <p:nvSpPr>
          <p:cNvPr id="16" name="Subtitle 11">
            <a:extLst>
              <a:ext uri="{FF2B5EF4-FFF2-40B4-BE49-F238E27FC236}">
                <a16:creationId xmlns:a16="http://schemas.microsoft.com/office/drawing/2014/main" id="{A4209FF0-8269-26FD-86CB-06953237B788}"/>
              </a:ext>
            </a:extLst>
          </p:cNvPr>
          <p:cNvSpPr txBox="1">
            <a:spLocks/>
          </p:cNvSpPr>
          <p:nvPr/>
        </p:nvSpPr>
        <p:spPr>
          <a:xfrm>
            <a:off x="5911723" y="1904752"/>
            <a:ext cx="5708777" cy="3048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sz="1800" dirty="0">
                <a:solidFill>
                  <a:schemeClr val="bg1"/>
                </a:solidFill>
                <a:latin typeface="+mj-lt"/>
              </a:rPr>
              <a:t>There is two types of booking categories : Luxury and Business. </a:t>
            </a:r>
          </a:p>
          <a:p>
            <a:pPr marL="0" indent="0">
              <a:lnSpc>
                <a:spcPct val="150000"/>
              </a:lnSpc>
              <a:buNone/>
            </a:pPr>
            <a:r>
              <a:rPr lang="en-US" sz="1800" dirty="0">
                <a:solidFill>
                  <a:schemeClr val="bg1"/>
                </a:solidFill>
                <a:latin typeface="+mj-lt"/>
              </a:rPr>
              <a:t>Between them Luxury had the most booking share percentage than Business. </a:t>
            </a:r>
          </a:p>
          <a:p>
            <a:pPr marL="0" indent="0">
              <a:lnSpc>
                <a:spcPct val="150000"/>
              </a:lnSpc>
              <a:buNone/>
            </a:pPr>
            <a:r>
              <a:rPr lang="en-US" sz="1800" dirty="0">
                <a:solidFill>
                  <a:schemeClr val="bg1"/>
                </a:solidFill>
                <a:latin typeface="+mj-lt"/>
              </a:rPr>
              <a:t>Probably the high cost of Business category, it had low percentage of booking.</a:t>
            </a:r>
          </a:p>
        </p:txBody>
      </p:sp>
      <p:pic>
        <p:nvPicPr>
          <p:cNvPr id="3" name="Picture 2">
            <a:extLst>
              <a:ext uri="{FF2B5EF4-FFF2-40B4-BE49-F238E27FC236}">
                <a16:creationId xmlns:a16="http://schemas.microsoft.com/office/drawing/2014/main" id="{3C83D5A8-19F1-EE4E-AD46-D52A1A5F7F81}"/>
              </a:ext>
            </a:extLst>
          </p:cNvPr>
          <p:cNvPicPr>
            <a:picLocks noChangeAspect="1"/>
          </p:cNvPicPr>
          <p:nvPr/>
        </p:nvPicPr>
        <p:blipFill>
          <a:blip r:embed="rId2"/>
          <a:stretch>
            <a:fillRect/>
          </a:stretch>
        </p:blipFill>
        <p:spPr>
          <a:xfrm>
            <a:off x="571499" y="1795531"/>
            <a:ext cx="4830897" cy="3266937"/>
          </a:xfrm>
          <a:prstGeom prst="rect">
            <a:avLst/>
          </a:prstGeom>
        </p:spPr>
      </p:pic>
    </p:spTree>
    <p:extLst>
      <p:ext uri="{BB962C8B-B14F-4D97-AF65-F5344CB8AC3E}">
        <p14:creationId xmlns:p14="http://schemas.microsoft.com/office/powerpoint/2010/main" val="2710986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571499" y="133091"/>
            <a:ext cx="11049001" cy="639955"/>
          </a:xfrm>
        </p:spPr>
        <p:txBody>
          <a:bodyPr/>
          <a:lstStyle/>
          <a:p>
            <a:r>
              <a:rPr lang="en-US" b="1" dirty="0"/>
              <a:t>DASHBOARD</a:t>
            </a:r>
            <a:endParaRPr lang="en-US" dirty="0"/>
          </a:p>
        </p:txBody>
      </p:sp>
      <p:sp>
        <p:nvSpPr>
          <p:cNvPr id="4" name="Slide Number Placeholder 3">
            <a:extLst>
              <a:ext uri="{FF2B5EF4-FFF2-40B4-BE49-F238E27FC236}">
                <a16:creationId xmlns:a16="http://schemas.microsoft.com/office/drawing/2014/main" id="{983F2185-3C0A-49BD-B0D2-30D7AAFD8434}"/>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13</a:t>
            </a:fld>
            <a:endParaRPr lang="en-US" sz="1600" b="1" dirty="0">
              <a:solidFill>
                <a:schemeClr val="bg1"/>
              </a:solidFill>
            </a:endParaRPr>
          </a:p>
        </p:txBody>
      </p:sp>
      <p:pic>
        <p:nvPicPr>
          <p:cNvPr id="5" name="Picture 4">
            <a:extLst>
              <a:ext uri="{FF2B5EF4-FFF2-40B4-BE49-F238E27FC236}">
                <a16:creationId xmlns:a16="http://schemas.microsoft.com/office/drawing/2014/main" id="{EEF741B6-EBF0-1CB8-0652-19FF7668AEAF}"/>
              </a:ext>
            </a:extLst>
          </p:cNvPr>
          <p:cNvPicPr>
            <a:picLocks noChangeAspect="1"/>
          </p:cNvPicPr>
          <p:nvPr/>
        </p:nvPicPr>
        <p:blipFill>
          <a:blip r:embed="rId2"/>
          <a:stretch>
            <a:fillRect/>
          </a:stretch>
        </p:blipFill>
        <p:spPr>
          <a:xfrm>
            <a:off x="2186605" y="743853"/>
            <a:ext cx="7818788" cy="5612497"/>
          </a:xfrm>
          <a:prstGeom prst="rect">
            <a:avLst/>
          </a:prstGeom>
        </p:spPr>
      </p:pic>
    </p:spTree>
    <p:extLst>
      <p:ext uri="{BB962C8B-B14F-4D97-AF65-F5344CB8AC3E}">
        <p14:creationId xmlns:p14="http://schemas.microsoft.com/office/powerpoint/2010/main" val="5440736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571499" y="133091"/>
            <a:ext cx="11049001" cy="639955"/>
          </a:xfrm>
        </p:spPr>
        <p:txBody>
          <a:bodyPr/>
          <a:lstStyle/>
          <a:p>
            <a:r>
              <a:rPr lang="en-US" b="1" dirty="0"/>
              <a:t>DASHBOARD with filter</a:t>
            </a:r>
            <a:endParaRPr lang="en-US" dirty="0"/>
          </a:p>
        </p:txBody>
      </p:sp>
      <p:sp>
        <p:nvSpPr>
          <p:cNvPr id="4" name="Slide Number Placeholder 3">
            <a:extLst>
              <a:ext uri="{FF2B5EF4-FFF2-40B4-BE49-F238E27FC236}">
                <a16:creationId xmlns:a16="http://schemas.microsoft.com/office/drawing/2014/main" id="{983F2185-3C0A-49BD-B0D2-30D7AAFD8434}"/>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14</a:t>
            </a:fld>
            <a:endParaRPr lang="en-US" sz="1600" b="1" dirty="0">
              <a:solidFill>
                <a:schemeClr val="bg1"/>
              </a:solidFill>
            </a:endParaRPr>
          </a:p>
        </p:txBody>
      </p:sp>
      <p:pic>
        <p:nvPicPr>
          <p:cNvPr id="3" name="Picture 2">
            <a:extLst>
              <a:ext uri="{FF2B5EF4-FFF2-40B4-BE49-F238E27FC236}">
                <a16:creationId xmlns:a16="http://schemas.microsoft.com/office/drawing/2014/main" id="{649DF723-86FB-F2C6-4E9B-48EBAC7F2F14}"/>
              </a:ext>
            </a:extLst>
          </p:cNvPr>
          <p:cNvPicPr>
            <a:picLocks noChangeAspect="1"/>
          </p:cNvPicPr>
          <p:nvPr/>
        </p:nvPicPr>
        <p:blipFill>
          <a:blip r:embed="rId2"/>
          <a:stretch>
            <a:fillRect/>
          </a:stretch>
        </p:blipFill>
        <p:spPr>
          <a:xfrm>
            <a:off x="2194864" y="773046"/>
            <a:ext cx="7802269" cy="5605264"/>
          </a:xfrm>
          <a:prstGeom prst="rect">
            <a:avLst/>
          </a:prstGeom>
        </p:spPr>
      </p:pic>
    </p:spTree>
    <p:extLst>
      <p:ext uri="{BB962C8B-B14F-4D97-AF65-F5344CB8AC3E}">
        <p14:creationId xmlns:p14="http://schemas.microsoft.com/office/powerpoint/2010/main" val="23970945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571499" y="133091"/>
            <a:ext cx="11049001" cy="639955"/>
          </a:xfrm>
        </p:spPr>
        <p:txBody>
          <a:bodyPr/>
          <a:lstStyle/>
          <a:p>
            <a:r>
              <a:rPr lang="en-US" b="1" dirty="0"/>
              <a:t>DASHBOARD after filter apply</a:t>
            </a:r>
            <a:endParaRPr lang="en-US" dirty="0"/>
          </a:p>
        </p:txBody>
      </p:sp>
      <p:sp>
        <p:nvSpPr>
          <p:cNvPr id="4" name="Slide Number Placeholder 3">
            <a:extLst>
              <a:ext uri="{FF2B5EF4-FFF2-40B4-BE49-F238E27FC236}">
                <a16:creationId xmlns:a16="http://schemas.microsoft.com/office/drawing/2014/main" id="{983F2185-3C0A-49BD-B0D2-30D7AAFD8434}"/>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15</a:t>
            </a:fld>
            <a:endParaRPr lang="en-US" sz="1600" b="1" dirty="0">
              <a:solidFill>
                <a:schemeClr val="bg1"/>
              </a:solidFill>
            </a:endParaRPr>
          </a:p>
        </p:txBody>
      </p:sp>
      <p:pic>
        <p:nvPicPr>
          <p:cNvPr id="5" name="Picture 4">
            <a:extLst>
              <a:ext uri="{FF2B5EF4-FFF2-40B4-BE49-F238E27FC236}">
                <a16:creationId xmlns:a16="http://schemas.microsoft.com/office/drawing/2014/main" id="{B9DAFCA2-6ED4-6C50-B68B-B2856FBF3235}"/>
              </a:ext>
            </a:extLst>
          </p:cNvPr>
          <p:cNvPicPr>
            <a:picLocks noChangeAspect="1"/>
          </p:cNvPicPr>
          <p:nvPr/>
        </p:nvPicPr>
        <p:blipFill>
          <a:blip r:embed="rId2"/>
          <a:stretch>
            <a:fillRect/>
          </a:stretch>
        </p:blipFill>
        <p:spPr>
          <a:xfrm>
            <a:off x="2168084" y="750284"/>
            <a:ext cx="7855830" cy="5628828"/>
          </a:xfrm>
          <a:prstGeom prst="rect">
            <a:avLst/>
          </a:prstGeom>
        </p:spPr>
      </p:pic>
    </p:spTree>
    <p:extLst>
      <p:ext uri="{BB962C8B-B14F-4D97-AF65-F5344CB8AC3E}">
        <p14:creationId xmlns:p14="http://schemas.microsoft.com/office/powerpoint/2010/main" val="31418335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3F220D-927F-4B7C-A500-DB06031480E1}"/>
              </a:ext>
            </a:extLst>
          </p:cNvPr>
          <p:cNvSpPr>
            <a:spLocks noGrp="1"/>
          </p:cNvSpPr>
          <p:nvPr>
            <p:ph type="ctrTitle"/>
          </p:nvPr>
        </p:nvSpPr>
        <p:spPr>
          <a:xfrm>
            <a:off x="838200" y="4122721"/>
            <a:ext cx="2895600" cy="1111250"/>
          </a:xfrm>
        </p:spPr>
        <p:txBody>
          <a:bodyPr/>
          <a:lstStyle/>
          <a:p>
            <a:r>
              <a:rPr lang="en-US" dirty="0"/>
              <a:t>Summary</a:t>
            </a:r>
          </a:p>
        </p:txBody>
      </p:sp>
      <p:sp>
        <p:nvSpPr>
          <p:cNvPr id="12" name="Subtitle 11">
            <a:extLst>
              <a:ext uri="{FF2B5EF4-FFF2-40B4-BE49-F238E27FC236}">
                <a16:creationId xmlns:a16="http://schemas.microsoft.com/office/drawing/2014/main" id="{79CF9814-FBB9-4B07-A6FC-F4816BAFD5E7}"/>
              </a:ext>
            </a:extLst>
          </p:cNvPr>
          <p:cNvSpPr>
            <a:spLocks noGrp="1"/>
          </p:cNvSpPr>
          <p:nvPr>
            <p:ph type="subTitle" idx="1"/>
          </p:nvPr>
        </p:nvSpPr>
        <p:spPr>
          <a:xfrm>
            <a:off x="4133852" y="3130582"/>
            <a:ext cx="7021287" cy="3012556"/>
          </a:xfrm>
        </p:spPr>
        <p:txBody>
          <a:bodyPr/>
          <a:lstStyle/>
          <a:p>
            <a:r>
              <a:rPr lang="en-US" dirty="0">
                <a:latin typeface="+mj-lt"/>
              </a:rPr>
              <a:t>From the data analysis of </a:t>
            </a:r>
            <a:r>
              <a:rPr lang="en-US" dirty="0" err="1">
                <a:latin typeface="+mj-lt"/>
              </a:rPr>
              <a:t>Atliq</a:t>
            </a:r>
            <a:r>
              <a:rPr lang="en-US" dirty="0">
                <a:latin typeface="+mj-lt"/>
              </a:rPr>
              <a:t> Hospitality, we observed that –</a:t>
            </a:r>
          </a:p>
          <a:p>
            <a:pPr marL="285750" indent="-285750">
              <a:buFontTx/>
              <a:buChar char="-"/>
            </a:pPr>
            <a:r>
              <a:rPr lang="en-US" dirty="0" err="1">
                <a:latin typeface="+mj-lt"/>
              </a:rPr>
              <a:t>Atliq</a:t>
            </a:r>
            <a:r>
              <a:rPr lang="en-US" dirty="0">
                <a:latin typeface="+mj-lt"/>
              </a:rPr>
              <a:t> Exotica had highest revenues</a:t>
            </a:r>
          </a:p>
          <a:p>
            <a:pPr marL="285750" indent="-285750">
              <a:buFontTx/>
              <a:buChar char="-"/>
            </a:pPr>
            <a:r>
              <a:rPr lang="en-US" dirty="0">
                <a:latin typeface="+mj-lt"/>
              </a:rPr>
              <a:t>Mumbai city had the highest revenues</a:t>
            </a:r>
          </a:p>
          <a:p>
            <a:pPr marL="285750" indent="-285750">
              <a:buFontTx/>
              <a:buChar char="-"/>
            </a:pPr>
            <a:r>
              <a:rPr lang="en-US" dirty="0">
                <a:latin typeface="+mj-lt"/>
              </a:rPr>
              <a:t>Weekend had the most occupancy percentage</a:t>
            </a:r>
          </a:p>
          <a:p>
            <a:pPr marL="285750" indent="-285750">
              <a:buFontTx/>
              <a:buChar char="-"/>
            </a:pPr>
            <a:r>
              <a:rPr lang="en-US" dirty="0">
                <a:latin typeface="+mj-lt"/>
              </a:rPr>
              <a:t>Elite room category had the most number of bookings</a:t>
            </a:r>
          </a:p>
          <a:p>
            <a:pPr marL="285750" indent="-285750">
              <a:buFontTx/>
              <a:buChar char="-"/>
            </a:pPr>
            <a:r>
              <a:rPr lang="en-US" dirty="0">
                <a:latin typeface="+mj-lt"/>
              </a:rPr>
              <a:t>Luxury rooms had most booking than Business</a:t>
            </a:r>
          </a:p>
          <a:p>
            <a:pPr marL="285750" indent="-285750">
              <a:buFontTx/>
              <a:buChar char="-"/>
            </a:pPr>
            <a:endParaRPr lang="en-US" dirty="0">
              <a:latin typeface="+mj-lt"/>
            </a:endParaRPr>
          </a:p>
          <a:p>
            <a:pPr marL="285750" indent="-285750">
              <a:buFontTx/>
              <a:buChar char="-"/>
            </a:pPr>
            <a:endParaRPr lang="en-US" dirty="0">
              <a:latin typeface="+mj-lt"/>
            </a:endParaRPr>
          </a:p>
        </p:txBody>
      </p:sp>
      <p:pic>
        <p:nvPicPr>
          <p:cNvPr id="9" name="Picture Placeholder 8" descr="A close up of some grapes on a vine laying on a wooden surface">
            <a:extLst>
              <a:ext uri="{FF2B5EF4-FFF2-40B4-BE49-F238E27FC236}">
                <a16:creationId xmlns:a16="http://schemas.microsoft.com/office/drawing/2014/main" id="{B1FA7CA3-31C3-4909-8F30-8FFC7F515C50}"/>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4281" y="-1"/>
            <a:ext cx="12196282" cy="2917371"/>
          </a:xfrm>
        </p:spPr>
      </p:pic>
      <p:cxnSp>
        <p:nvCxnSpPr>
          <p:cNvPr id="2" name="Straight Connector 1">
            <a:extLst>
              <a:ext uri="{FF2B5EF4-FFF2-40B4-BE49-F238E27FC236}">
                <a16:creationId xmlns:a16="http://schemas.microsoft.com/office/drawing/2014/main" id="{6037A493-2155-4C68-89F5-005884779CFF}"/>
              </a:ext>
              <a:ext uri="{C183D7F6-B498-43B3-948B-1728B52AA6E4}">
                <adec:decorative xmlns:adec="http://schemas.microsoft.com/office/drawing/2017/decorative" val="1"/>
              </a:ext>
            </a:extLst>
          </p:cNvPr>
          <p:cNvCxnSpPr>
            <a:cxnSpLocks/>
          </p:cNvCxnSpPr>
          <p:nvPr/>
        </p:nvCxnSpPr>
        <p:spPr>
          <a:xfrm>
            <a:off x="4038600" y="0"/>
            <a:ext cx="0" cy="5303520"/>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
        <p:nvSpPr>
          <p:cNvPr id="5" name="Slide Number Placeholder 4">
            <a:extLst>
              <a:ext uri="{FF2B5EF4-FFF2-40B4-BE49-F238E27FC236}">
                <a16:creationId xmlns:a16="http://schemas.microsoft.com/office/drawing/2014/main" id="{FDB445F3-9517-4EFE-9147-CEE3B0EB6E79}"/>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16</a:t>
            </a:fld>
            <a:endParaRPr lang="en-US" sz="1600" b="1" dirty="0">
              <a:solidFill>
                <a:schemeClr val="bg1"/>
              </a:solidFill>
            </a:endParaRPr>
          </a:p>
        </p:txBody>
      </p:sp>
    </p:spTree>
    <p:extLst>
      <p:ext uri="{BB962C8B-B14F-4D97-AF65-F5344CB8AC3E}">
        <p14:creationId xmlns:p14="http://schemas.microsoft.com/office/powerpoint/2010/main" val="21022749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D284643B-288B-4193-AFF3-324BA95A77A6}"/>
              </a:ext>
            </a:extLst>
          </p:cNvPr>
          <p:cNvSpPr>
            <a:spLocks noGrp="1"/>
          </p:cNvSpPr>
          <p:nvPr>
            <p:ph type="ctrTitle"/>
          </p:nvPr>
        </p:nvSpPr>
        <p:spPr>
          <a:xfrm>
            <a:off x="8487939" y="1638359"/>
            <a:ext cx="3058885" cy="1111250"/>
          </a:xfrm>
        </p:spPr>
        <p:txBody>
          <a:bodyPr/>
          <a:lstStyle/>
          <a:p>
            <a:r>
              <a:rPr lang="en-US" dirty="0">
                <a:solidFill>
                  <a:srgbClr val="FCA311"/>
                </a:solidFill>
              </a:rPr>
              <a:t>Thank You</a:t>
            </a:r>
          </a:p>
        </p:txBody>
      </p:sp>
      <p:sp>
        <p:nvSpPr>
          <p:cNvPr id="17" name="Subtitle 16">
            <a:extLst>
              <a:ext uri="{FF2B5EF4-FFF2-40B4-BE49-F238E27FC236}">
                <a16:creationId xmlns:a16="http://schemas.microsoft.com/office/drawing/2014/main" id="{AEAA1571-277D-4DF6-83F9-1438CBE64F71}"/>
              </a:ext>
            </a:extLst>
          </p:cNvPr>
          <p:cNvSpPr>
            <a:spLocks noGrp="1"/>
          </p:cNvSpPr>
          <p:nvPr>
            <p:ph type="subTitle" idx="1"/>
          </p:nvPr>
        </p:nvSpPr>
        <p:spPr>
          <a:xfrm>
            <a:off x="8487939" y="3135085"/>
            <a:ext cx="3058885" cy="1240971"/>
          </a:xfrm>
        </p:spPr>
        <p:txBody>
          <a:bodyPr/>
          <a:lstStyle/>
          <a:p>
            <a:r>
              <a:rPr lang="en-US" b="1" dirty="0">
                <a:solidFill>
                  <a:srgbClr val="FCA311"/>
                </a:solidFill>
                <a:latin typeface="+mj-lt"/>
              </a:rPr>
              <a:t>Akashdeep Dam​​</a:t>
            </a:r>
          </a:p>
          <a:p>
            <a:r>
              <a:rPr lang="en-US" b="1" dirty="0">
                <a:solidFill>
                  <a:schemeClr val="bg1"/>
                </a:solidFill>
                <a:latin typeface="+mj-lt"/>
                <a:hlinkClick r:id="rId2">
                  <a:extLst>
                    <a:ext uri="{A12FA001-AC4F-418D-AE19-62706E023703}">
                      <ahyp:hlinkClr xmlns:ahyp="http://schemas.microsoft.com/office/drawing/2018/hyperlinkcolor" val="tx"/>
                    </a:ext>
                  </a:extLst>
                </a:hlinkClick>
              </a:rPr>
              <a:t>akashdeepdam@gmail.com</a:t>
            </a:r>
            <a:endParaRPr lang="en-US" b="1" dirty="0">
              <a:solidFill>
                <a:schemeClr val="bg1"/>
              </a:solidFill>
              <a:latin typeface="+mj-lt"/>
            </a:endParaRPr>
          </a:p>
          <a:p>
            <a:r>
              <a:rPr lang="en-US" b="1" dirty="0">
                <a:solidFill>
                  <a:schemeClr val="bg1"/>
                </a:solidFill>
                <a:latin typeface="+mj-lt"/>
              </a:rPr>
              <a:t>UNID : </a:t>
            </a:r>
            <a:r>
              <a:rPr lang="en-IN" sz="1400" b="1" i="0" dirty="0">
                <a:solidFill>
                  <a:schemeClr val="bg1"/>
                </a:solidFill>
                <a:effectLst/>
                <a:latin typeface="+mj-lt"/>
                <a:ea typeface="Cascadia Code" panose="020B0609020000020004" pitchFamily="49" charset="0"/>
                <a:cs typeface="Segoe UI Semibold" panose="020B0702040204020203" pitchFamily="34" charset="0"/>
              </a:rPr>
              <a:t>UMIP20537</a:t>
            </a:r>
            <a:endParaRPr lang="en-US" b="1" dirty="0">
              <a:solidFill>
                <a:schemeClr val="bg1"/>
              </a:solidFill>
              <a:latin typeface="+mj-lt"/>
            </a:endParaRPr>
          </a:p>
          <a:p>
            <a:endParaRPr lang="en-US" dirty="0">
              <a:solidFill>
                <a:srgbClr val="FCA311"/>
              </a:solidFill>
              <a:latin typeface="+mj-lt"/>
            </a:endParaRPr>
          </a:p>
        </p:txBody>
      </p:sp>
      <p:pic>
        <p:nvPicPr>
          <p:cNvPr id="8" name="Picture Placeholder 7" descr="A close up of vegetables">
            <a:extLst>
              <a:ext uri="{FF2B5EF4-FFF2-40B4-BE49-F238E27FC236}">
                <a16:creationId xmlns:a16="http://schemas.microsoft.com/office/drawing/2014/main" id="{553FC3EB-D4C2-4C52-9AAB-3A4530ED79A0}"/>
              </a:ext>
            </a:extLst>
          </p:cNvPr>
          <p:cNvPicPr>
            <a:picLocks noGrp="1" noChangeAspect="1"/>
          </p:cNvPicPr>
          <p:nvPr>
            <p:ph type="pic" sz="quarter" idx="13"/>
          </p:nvPr>
        </p:nvPicPr>
        <p:blipFill rotWithShape="1">
          <a:blip r:embed="rId3" cstate="email">
            <a:extLst>
              <a:ext uri="{28A0092B-C50C-407E-A947-70E740481C1C}">
                <a14:useLocalDpi xmlns:a14="http://schemas.microsoft.com/office/drawing/2010/main"/>
              </a:ext>
            </a:extLst>
          </a:blip>
          <a:srcRect/>
          <a:stretch/>
        </p:blipFill>
        <p:spPr>
          <a:xfrm>
            <a:off x="0" y="0"/>
            <a:ext cx="7677150" cy="6858000"/>
          </a:xfrm>
        </p:spPr>
      </p:pic>
      <p:sp>
        <p:nvSpPr>
          <p:cNvPr id="4" name="Slide Number Placeholder 3">
            <a:extLst>
              <a:ext uri="{FF2B5EF4-FFF2-40B4-BE49-F238E27FC236}">
                <a16:creationId xmlns:a16="http://schemas.microsoft.com/office/drawing/2014/main" id="{965E6C65-AC3A-49C1-A182-26B5AA40CD7F}"/>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17</a:t>
            </a:fld>
            <a:endParaRPr lang="en-US" sz="1600" b="1" dirty="0">
              <a:solidFill>
                <a:schemeClr val="bg1"/>
              </a:solidFill>
            </a:endParaRPr>
          </a:p>
        </p:txBody>
      </p:sp>
    </p:spTree>
    <p:extLst>
      <p:ext uri="{BB962C8B-B14F-4D97-AF65-F5344CB8AC3E}">
        <p14:creationId xmlns:p14="http://schemas.microsoft.com/office/powerpoint/2010/main" val="4041457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9B7C68D5-425C-4465-842E-6EC3B305DF8F}"/>
              </a:ext>
            </a:extLst>
          </p:cNvPr>
          <p:cNvSpPr>
            <a:spLocks noGrp="1"/>
          </p:cNvSpPr>
          <p:nvPr>
            <p:ph type="ctrTitle"/>
          </p:nvPr>
        </p:nvSpPr>
        <p:spPr>
          <a:xfrm>
            <a:off x="838201" y="901598"/>
            <a:ext cx="3684814" cy="336548"/>
          </a:xfrm>
        </p:spPr>
        <p:txBody>
          <a:bodyPr/>
          <a:lstStyle/>
          <a:p>
            <a:r>
              <a:rPr lang="en-US" dirty="0"/>
              <a:t>introduction</a:t>
            </a:r>
          </a:p>
        </p:txBody>
      </p:sp>
      <p:sp>
        <p:nvSpPr>
          <p:cNvPr id="18" name="Subtitle 17">
            <a:extLst>
              <a:ext uri="{FF2B5EF4-FFF2-40B4-BE49-F238E27FC236}">
                <a16:creationId xmlns:a16="http://schemas.microsoft.com/office/drawing/2014/main" id="{37F7ED61-C894-4A41-AC49-EFA304B05229}"/>
              </a:ext>
            </a:extLst>
          </p:cNvPr>
          <p:cNvSpPr>
            <a:spLocks noGrp="1"/>
          </p:cNvSpPr>
          <p:nvPr>
            <p:ph type="subTitle" idx="1"/>
          </p:nvPr>
        </p:nvSpPr>
        <p:spPr>
          <a:xfrm>
            <a:off x="838200" y="1454764"/>
            <a:ext cx="4368281" cy="3126567"/>
          </a:xfrm>
        </p:spPr>
        <p:txBody>
          <a:bodyPr/>
          <a:lstStyle/>
          <a:p>
            <a:r>
              <a:rPr lang="en-US" dirty="0">
                <a:latin typeface="+mj-lt"/>
              </a:rPr>
              <a:t>The dataset of </a:t>
            </a:r>
            <a:r>
              <a:rPr lang="en-US" dirty="0" err="1">
                <a:latin typeface="+mj-lt"/>
              </a:rPr>
              <a:t>Atliq</a:t>
            </a:r>
            <a:r>
              <a:rPr lang="en-US" dirty="0">
                <a:latin typeface="+mj-lt"/>
              </a:rPr>
              <a:t> Hospitality provided three months data for their restaurants in different cities. The given data for May, June &amp; July. In the dataset, there is information about restaurant or hotel booking, check in and check out date, revenues and booking date etc. With the data we analyzed and made KPIs and also made infographics according to client’s needs using Power BI.</a:t>
            </a:r>
          </a:p>
        </p:txBody>
      </p:sp>
      <p:pic>
        <p:nvPicPr>
          <p:cNvPr id="8" name="Picture Placeholder 7" descr="A person holding a plant">
            <a:extLst>
              <a:ext uri="{FF2B5EF4-FFF2-40B4-BE49-F238E27FC236}">
                <a16:creationId xmlns:a16="http://schemas.microsoft.com/office/drawing/2014/main" id="{173CF312-33FE-4C78-AF0C-380127412913}"/>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5430416" y="0"/>
            <a:ext cx="6761584" cy="6858000"/>
          </a:xfrm>
        </p:spPr>
      </p:pic>
      <p:sp>
        <p:nvSpPr>
          <p:cNvPr id="5" name="Slide Number Placeholder 4">
            <a:extLst>
              <a:ext uri="{FF2B5EF4-FFF2-40B4-BE49-F238E27FC236}">
                <a16:creationId xmlns:a16="http://schemas.microsoft.com/office/drawing/2014/main" id="{E419B032-9B39-4E33-A8E4-7843247F4036}"/>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2</a:t>
            </a:fld>
            <a:endParaRPr lang="en-US" sz="1600" b="1" dirty="0">
              <a:solidFill>
                <a:schemeClr val="bg1"/>
              </a:solidFill>
            </a:endParaRPr>
          </a:p>
        </p:txBody>
      </p:sp>
    </p:spTree>
    <p:extLst>
      <p:ext uri="{BB962C8B-B14F-4D97-AF65-F5344CB8AC3E}">
        <p14:creationId xmlns:p14="http://schemas.microsoft.com/office/powerpoint/2010/main" val="2703902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9B7C68D5-425C-4465-842E-6EC3B305DF8F}"/>
              </a:ext>
            </a:extLst>
          </p:cNvPr>
          <p:cNvSpPr>
            <a:spLocks noGrp="1"/>
          </p:cNvSpPr>
          <p:nvPr>
            <p:ph type="ctrTitle"/>
          </p:nvPr>
        </p:nvSpPr>
        <p:spPr>
          <a:xfrm>
            <a:off x="838201" y="901598"/>
            <a:ext cx="3684814" cy="336548"/>
          </a:xfrm>
        </p:spPr>
        <p:txBody>
          <a:bodyPr/>
          <a:lstStyle/>
          <a:p>
            <a:r>
              <a:rPr lang="en-US" dirty="0"/>
              <a:t>Techniques used</a:t>
            </a:r>
          </a:p>
        </p:txBody>
      </p:sp>
      <p:sp>
        <p:nvSpPr>
          <p:cNvPr id="18" name="Subtitle 17">
            <a:extLst>
              <a:ext uri="{FF2B5EF4-FFF2-40B4-BE49-F238E27FC236}">
                <a16:creationId xmlns:a16="http://schemas.microsoft.com/office/drawing/2014/main" id="{37F7ED61-C894-4A41-AC49-EFA304B05229}"/>
              </a:ext>
            </a:extLst>
          </p:cNvPr>
          <p:cNvSpPr>
            <a:spLocks noGrp="1"/>
          </p:cNvSpPr>
          <p:nvPr>
            <p:ph type="subTitle" idx="1"/>
          </p:nvPr>
        </p:nvSpPr>
        <p:spPr>
          <a:xfrm>
            <a:off x="838200" y="1454765"/>
            <a:ext cx="4368281" cy="1801620"/>
          </a:xfrm>
        </p:spPr>
        <p:txBody>
          <a:bodyPr/>
          <a:lstStyle/>
          <a:p>
            <a:pPr marL="342900" indent="-342900">
              <a:buAutoNum type="arabicPeriod"/>
            </a:pPr>
            <a:r>
              <a:rPr lang="en-US" dirty="0">
                <a:latin typeface="+mj-lt"/>
              </a:rPr>
              <a:t>Load Dataset as CSV format</a:t>
            </a:r>
          </a:p>
          <a:p>
            <a:pPr marL="342900" indent="-342900">
              <a:buAutoNum type="arabicPeriod"/>
            </a:pPr>
            <a:r>
              <a:rPr lang="en-US" dirty="0">
                <a:latin typeface="+mj-lt"/>
              </a:rPr>
              <a:t>Used DAX query to calculate the total bookings, percent of occupancy and revenues.</a:t>
            </a:r>
          </a:p>
          <a:p>
            <a:pPr marL="342900" indent="-342900">
              <a:buAutoNum type="arabicPeriod"/>
            </a:pPr>
            <a:r>
              <a:rPr lang="en-US" dirty="0">
                <a:latin typeface="+mj-lt"/>
              </a:rPr>
              <a:t>Finally show graphs in dashboard using Power BI.</a:t>
            </a:r>
          </a:p>
        </p:txBody>
      </p:sp>
      <p:pic>
        <p:nvPicPr>
          <p:cNvPr id="8" name="Picture Placeholder 7" descr="A person holding a plant">
            <a:extLst>
              <a:ext uri="{FF2B5EF4-FFF2-40B4-BE49-F238E27FC236}">
                <a16:creationId xmlns:a16="http://schemas.microsoft.com/office/drawing/2014/main" id="{173CF312-33FE-4C78-AF0C-380127412913}"/>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5430416" y="0"/>
            <a:ext cx="6761584" cy="6858000"/>
          </a:xfrm>
        </p:spPr>
      </p:pic>
      <p:sp>
        <p:nvSpPr>
          <p:cNvPr id="5" name="Slide Number Placeholder 4">
            <a:extLst>
              <a:ext uri="{FF2B5EF4-FFF2-40B4-BE49-F238E27FC236}">
                <a16:creationId xmlns:a16="http://schemas.microsoft.com/office/drawing/2014/main" id="{E419B032-9B39-4E33-A8E4-7843247F4036}"/>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3</a:t>
            </a:fld>
            <a:endParaRPr lang="en-US" sz="1600" b="1" dirty="0">
              <a:solidFill>
                <a:schemeClr val="bg1"/>
              </a:solidFill>
            </a:endParaRPr>
          </a:p>
        </p:txBody>
      </p:sp>
    </p:spTree>
    <p:extLst>
      <p:ext uri="{BB962C8B-B14F-4D97-AF65-F5344CB8AC3E}">
        <p14:creationId xmlns:p14="http://schemas.microsoft.com/office/powerpoint/2010/main" val="116961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CC2A221-B199-4A29-BC00-83D349B94F14}"/>
              </a:ext>
            </a:extLst>
          </p:cNvPr>
          <p:cNvSpPr>
            <a:spLocks noGrp="1"/>
          </p:cNvSpPr>
          <p:nvPr>
            <p:ph type="ctrTitle"/>
          </p:nvPr>
        </p:nvSpPr>
        <p:spPr>
          <a:xfrm>
            <a:off x="4376051" y="893523"/>
            <a:ext cx="5094517" cy="296198"/>
          </a:xfrm>
        </p:spPr>
        <p:txBody>
          <a:bodyPr/>
          <a:lstStyle/>
          <a:p>
            <a:r>
              <a:rPr lang="en-US" dirty="0"/>
              <a:t>Business Problem</a:t>
            </a:r>
          </a:p>
        </p:txBody>
      </p:sp>
      <p:sp>
        <p:nvSpPr>
          <p:cNvPr id="12" name="Subtitle 11">
            <a:extLst>
              <a:ext uri="{FF2B5EF4-FFF2-40B4-BE49-F238E27FC236}">
                <a16:creationId xmlns:a16="http://schemas.microsoft.com/office/drawing/2014/main" id="{4C47F3D7-2E0A-4565-95F1-798A78C8044F}"/>
              </a:ext>
            </a:extLst>
          </p:cNvPr>
          <p:cNvSpPr>
            <a:spLocks noGrp="1"/>
          </p:cNvSpPr>
          <p:nvPr>
            <p:ph type="subTitle" idx="1"/>
          </p:nvPr>
        </p:nvSpPr>
        <p:spPr>
          <a:xfrm>
            <a:off x="4376051" y="1524652"/>
            <a:ext cx="7352529" cy="4633552"/>
          </a:xfrm>
        </p:spPr>
        <p:txBody>
          <a:bodyPr/>
          <a:lstStyle/>
          <a:p>
            <a:pPr marL="285750" indent="-285750">
              <a:buFontTx/>
              <a:buChar char="-"/>
            </a:pPr>
            <a:r>
              <a:rPr lang="en-US" dirty="0">
                <a:latin typeface="+mj-lt"/>
              </a:rPr>
              <a:t>Total Revenues</a:t>
            </a:r>
          </a:p>
          <a:p>
            <a:pPr marL="285750" indent="-285750">
              <a:buFontTx/>
              <a:buChar char="-"/>
            </a:pPr>
            <a:r>
              <a:rPr lang="en-US" dirty="0">
                <a:latin typeface="+mj-lt"/>
              </a:rPr>
              <a:t>Occupancy Percentage of Capacity</a:t>
            </a:r>
          </a:p>
          <a:p>
            <a:pPr marL="285750" indent="-285750">
              <a:buFontTx/>
              <a:buChar char="-"/>
            </a:pPr>
            <a:r>
              <a:rPr lang="en-US" dirty="0">
                <a:latin typeface="+mj-lt"/>
              </a:rPr>
              <a:t>Average Ratings</a:t>
            </a:r>
          </a:p>
          <a:p>
            <a:pPr marL="285750" indent="-285750">
              <a:buFontTx/>
              <a:buChar char="-"/>
            </a:pPr>
            <a:r>
              <a:rPr lang="en-US" dirty="0">
                <a:latin typeface="+mj-lt"/>
              </a:rPr>
              <a:t>Weekly Trends</a:t>
            </a:r>
          </a:p>
          <a:p>
            <a:pPr marL="285750" indent="-285750">
              <a:buFontTx/>
              <a:buChar char="-"/>
            </a:pPr>
            <a:r>
              <a:rPr lang="en-US" dirty="0">
                <a:latin typeface="+mj-lt"/>
              </a:rPr>
              <a:t>Occupancy by Day Type ( Weekdays &amp; Weekends )</a:t>
            </a:r>
          </a:p>
          <a:p>
            <a:pPr marL="285750" indent="-285750">
              <a:buFontTx/>
              <a:buChar char="-"/>
            </a:pPr>
            <a:r>
              <a:rPr lang="en-US" dirty="0">
                <a:latin typeface="+mj-lt"/>
              </a:rPr>
              <a:t>Hotel Booking % by Platforms</a:t>
            </a:r>
          </a:p>
        </p:txBody>
      </p:sp>
      <p:pic>
        <p:nvPicPr>
          <p:cNvPr id="9" name="Picture Placeholder 8" descr="A person stirring a pot of food behind shelves with plates">
            <a:extLst>
              <a:ext uri="{FF2B5EF4-FFF2-40B4-BE49-F238E27FC236}">
                <a16:creationId xmlns:a16="http://schemas.microsoft.com/office/drawing/2014/main" id="{4EF477F3-5AC0-413A-B339-D306DD3A25AD}"/>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0" y="0"/>
            <a:ext cx="3864431" cy="6858000"/>
          </a:xfrm>
        </p:spPr>
      </p:pic>
      <p:sp>
        <p:nvSpPr>
          <p:cNvPr id="3" name="Date Placeholder 2">
            <a:extLst>
              <a:ext uri="{FF2B5EF4-FFF2-40B4-BE49-F238E27FC236}">
                <a16:creationId xmlns:a16="http://schemas.microsoft.com/office/drawing/2014/main" id="{FA550418-AF50-4D31-B9E4-A06E19A8C91E}"/>
              </a:ext>
            </a:extLst>
          </p:cNvPr>
          <p:cNvSpPr>
            <a:spLocks noGrp="1"/>
          </p:cNvSpPr>
          <p:nvPr>
            <p:ph type="dt" sz="half" idx="10"/>
          </p:nvPr>
        </p:nvSpPr>
        <p:spPr>
          <a:xfrm>
            <a:off x="838200" y="6356350"/>
            <a:ext cx="2743200" cy="365125"/>
          </a:xfrm>
        </p:spPr>
        <p:txBody>
          <a:bodyPr/>
          <a:lstStyle/>
          <a:p>
            <a:r>
              <a:rPr lang="en-US" dirty="0"/>
              <a:t>8/03/20XX</a:t>
            </a:r>
          </a:p>
        </p:txBody>
      </p:sp>
      <p:sp>
        <p:nvSpPr>
          <p:cNvPr id="5" name="Slide Number Placeholder 4">
            <a:extLst>
              <a:ext uri="{FF2B5EF4-FFF2-40B4-BE49-F238E27FC236}">
                <a16:creationId xmlns:a16="http://schemas.microsoft.com/office/drawing/2014/main" id="{A4192C76-963F-40D9-85E5-6FACCA8BA2A3}"/>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4</a:t>
            </a:fld>
            <a:endParaRPr lang="en-US" sz="1600" b="1" dirty="0">
              <a:solidFill>
                <a:schemeClr val="bg1"/>
              </a:solidFill>
            </a:endParaRPr>
          </a:p>
        </p:txBody>
      </p:sp>
    </p:spTree>
    <p:extLst>
      <p:ext uri="{BB962C8B-B14F-4D97-AF65-F5344CB8AC3E}">
        <p14:creationId xmlns:p14="http://schemas.microsoft.com/office/powerpoint/2010/main" val="30060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571499" y="133091"/>
            <a:ext cx="11049001" cy="639955"/>
          </a:xfrm>
        </p:spPr>
        <p:txBody>
          <a:bodyPr/>
          <a:lstStyle/>
          <a:p>
            <a:r>
              <a:rPr lang="en-US" b="1" dirty="0"/>
              <a:t>Solution : </a:t>
            </a:r>
            <a:r>
              <a:rPr lang="en-US" dirty="0"/>
              <a:t>total revenues, % of occupancy &amp; average rating</a:t>
            </a:r>
          </a:p>
        </p:txBody>
      </p:sp>
      <p:sp>
        <p:nvSpPr>
          <p:cNvPr id="4" name="Slide Number Placeholder 3">
            <a:extLst>
              <a:ext uri="{FF2B5EF4-FFF2-40B4-BE49-F238E27FC236}">
                <a16:creationId xmlns:a16="http://schemas.microsoft.com/office/drawing/2014/main" id="{983F2185-3C0A-49BD-B0D2-30D7AAFD8434}"/>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5</a:t>
            </a:fld>
            <a:endParaRPr lang="en-US" sz="1600" b="1" dirty="0">
              <a:solidFill>
                <a:schemeClr val="bg1"/>
              </a:solidFill>
            </a:endParaRPr>
          </a:p>
        </p:txBody>
      </p:sp>
      <p:pic>
        <p:nvPicPr>
          <p:cNvPr id="15" name="Picture 14">
            <a:extLst>
              <a:ext uri="{FF2B5EF4-FFF2-40B4-BE49-F238E27FC236}">
                <a16:creationId xmlns:a16="http://schemas.microsoft.com/office/drawing/2014/main" id="{AD4DB811-677B-05A5-6106-7CCC5BB6A586}"/>
              </a:ext>
            </a:extLst>
          </p:cNvPr>
          <p:cNvPicPr>
            <a:picLocks noChangeAspect="1"/>
          </p:cNvPicPr>
          <p:nvPr/>
        </p:nvPicPr>
        <p:blipFill>
          <a:blip r:embed="rId2"/>
          <a:stretch>
            <a:fillRect/>
          </a:stretch>
        </p:blipFill>
        <p:spPr>
          <a:xfrm>
            <a:off x="2733150" y="1058233"/>
            <a:ext cx="6725700" cy="1324913"/>
          </a:xfrm>
          <a:prstGeom prst="rect">
            <a:avLst/>
          </a:prstGeom>
        </p:spPr>
      </p:pic>
      <p:sp>
        <p:nvSpPr>
          <p:cNvPr id="16" name="Subtitle 11">
            <a:extLst>
              <a:ext uri="{FF2B5EF4-FFF2-40B4-BE49-F238E27FC236}">
                <a16:creationId xmlns:a16="http://schemas.microsoft.com/office/drawing/2014/main" id="{A4209FF0-8269-26FD-86CB-06953237B788}"/>
              </a:ext>
            </a:extLst>
          </p:cNvPr>
          <p:cNvSpPr txBox="1">
            <a:spLocks/>
          </p:cNvSpPr>
          <p:nvPr/>
        </p:nvSpPr>
        <p:spPr>
          <a:xfrm>
            <a:off x="571498" y="3023578"/>
            <a:ext cx="11049001" cy="269234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solidFill>
                  <a:schemeClr val="bg1"/>
                </a:solidFill>
                <a:latin typeface="+mj-lt"/>
              </a:rPr>
              <a:t>We can see the Total Revenues, % of Occupancy and Average Rating through KPIs cards in dashboard.</a:t>
            </a:r>
            <a:br>
              <a:rPr lang="en-US" sz="1800" dirty="0">
                <a:solidFill>
                  <a:schemeClr val="bg1"/>
                </a:solidFill>
                <a:latin typeface="+mj-lt"/>
              </a:rPr>
            </a:br>
            <a:br>
              <a:rPr lang="en-US" sz="1800" dirty="0">
                <a:solidFill>
                  <a:schemeClr val="bg1"/>
                </a:solidFill>
                <a:latin typeface="+mj-lt"/>
              </a:rPr>
            </a:br>
            <a:r>
              <a:rPr lang="en-US" sz="1800" dirty="0">
                <a:solidFill>
                  <a:schemeClr val="bg1"/>
                </a:solidFill>
                <a:latin typeface="+mj-lt"/>
              </a:rPr>
              <a:t>Here the KPIs are :</a:t>
            </a:r>
            <a:br>
              <a:rPr lang="en-US" sz="1800" dirty="0">
                <a:solidFill>
                  <a:schemeClr val="bg1"/>
                </a:solidFill>
                <a:latin typeface="+mj-lt"/>
              </a:rPr>
            </a:br>
            <a:br>
              <a:rPr lang="en-US" sz="1800" dirty="0">
                <a:solidFill>
                  <a:schemeClr val="bg1"/>
                </a:solidFill>
                <a:latin typeface="+mj-lt"/>
              </a:rPr>
            </a:br>
            <a:r>
              <a:rPr lang="en-US" sz="1800" dirty="0">
                <a:solidFill>
                  <a:schemeClr val="bg1"/>
                </a:solidFill>
                <a:latin typeface="+mj-lt"/>
              </a:rPr>
              <a:t>1. Total Revenues : Rs. 1.71 bn</a:t>
            </a:r>
          </a:p>
          <a:p>
            <a:pPr marL="0" indent="0">
              <a:buNone/>
            </a:pPr>
            <a:r>
              <a:rPr lang="en-US" sz="1800" dirty="0">
                <a:solidFill>
                  <a:schemeClr val="bg1"/>
                </a:solidFill>
                <a:latin typeface="+mj-lt"/>
              </a:rPr>
              <a:t>2. % of Occupancy : 57.87</a:t>
            </a:r>
          </a:p>
          <a:p>
            <a:pPr marL="0" indent="0">
              <a:buNone/>
            </a:pPr>
            <a:r>
              <a:rPr lang="en-US" sz="1800" dirty="0">
                <a:solidFill>
                  <a:schemeClr val="bg1"/>
                </a:solidFill>
                <a:latin typeface="+mj-lt"/>
              </a:rPr>
              <a:t>3. Average Hotel Ratings : 1.52</a:t>
            </a:r>
          </a:p>
        </p:txBody>
      </p:sp>
    </p:spTree>
    <p:extLst>
      <p:ext uri="{BB962C8B-B14F-4D97-AF65-F5344CB8AC3E}">
        <p14:creationId xmlns:p14="http://schemas.microsoft.com/office/powerpoint/2010/main" val="27487032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571499" y="133091"/>
            <a:ext cx="11049001" cy="639955"/>
          </a:xfrm>
        </p:spPr>
        <p:txBody>
          <a:bodyPr/>
          <a:lstStyle/>
          <a:p>
            <a:r>
              <a:rPr lang="en-US" b="1" dirty="0"/>
              <a:t>Solution : </a:t>
            </a:r>
            <a:r>
              <a:rPr lang="en-US" dirty="0"/>
              <a:t>Weekly trends</a:t>
            </a:r>
          </a:p>
        </p:txBody>
      </p:sp>
      <p:sp>
        <p:nvSpPr>
          <p:cNvPr id="4" name="Slide Number Placeholder 3">
            <a:extLst>
              <a:ext uri="{FF2B5EF4-FFF2-40B4-BE49-F238E27FC236}">
                <a16:creationId xmlns:a16="http://schemas.microsoft.com/office/drawing/2014/main" id="{983F2185-3C0A-49BD-B0D2-30D7AAFD8434}"/>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6</a:t>
            </a:fld>
            <a:endParaRPr lang="en-US" sz="1600" b="1" dirty="0">
              <a:solidFill>
                <a:schemeClr val="bg1"/>
              </a:solidFill>
            </a:endParaRPr>
          </a:p>
        </p:txBody>
      </p:sp>
      <p:sp>
        <p:nvSpPr>
          <p:cNvPr id="16" name="Subtitle 11">
            <a:extLst>
              <a:ext uri="{FF2B5EF4-FFF2-40B4-BE49-F238E27FC236}">
                <a16:creationId xmlns:a16="http://schemas.microsoft.com/office/drawing/2014/main" id="{A4209FF0-8269-26FD-86CB-06953237B788}"/>
              </a:ext>
            </a:extLst>
          </p:cNvPr>
          <p:cNvSpPr txBox="1">
            <a:spLocks/>
          </p:cNvSpPr>
          <p:nvPr/>
        </p:nvSpPr>
        <p:spPr>
          <a:xfrm>
            <a:off x="2063228" y="3428999"/>
            <a:ext cx="8065537" cy="176501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1800" dirty="0">
                <a:solidFill>
                  <a:schemeClr val="bg1"/>
                </a:solidFill>
                <a:latin typeface="+mj-lt"/>
              </a:rPr>
              <a:t>In the above graph, we can see the weekly trends of revenues of </a:t>
            </a:r>
            <a:r>
              <a:rPr lang="en-US" sz="1800" dirty="0" err="1">
                <a:solidFill>
                  <a:schemeClr val="bg1"/>
                </a:solidFill>
                <a:latin typeface="+mj-lt"/>
              </a:rPr>
              <a:t>Atliq</a:t>
            </a:r>
            <a:r>
              <a:rPr lang="en-US" sz="1800" dirty="0">
                <a:solidFill>
                  <a:schemeClr val="bg1"/>
                </a:solidFill>
                <a:latin typeface="+mj-lt"/>
              </a:rPr>
              <a:t> Hospitality.</a:t>
            </a:r>
          </a:p>
          <a:p>
            <a:pPr marL="0" indent="0" algn="ctr">
              <a:lnSpc>
                <a:spcPct val="100000"/>
              </a:lnSpc>
              <a:buNone/>
            </a:pPr>
            <a:r>
              <a:rPr lang="en-US" sz="1800" dirty="0">
                <a:solidFill>
                  <a:schemeClr val="bg1"/>
                </a:solidFill>
                <a:latin typeface="+mj-lt"/>
              </a:rPr>
              <a:t> </a:t>
            </a:r>
          </a:p>
          <a:p>
            <a:pPr marL="0" indent="0" algn="ctr">
              <a:lnSpc>
                <a:spcPct val="100000"/>
              </a:lnSpc>
              <a:buNone/>
            </a:pPr>
            <a:r>
              <a:rPr lang="en-US" sz="1800" dirty="0">
                <a:solidFill>
                  <a:schemeClr val="bg1"/>
                </a:solidFill>
                <a:latin typeface="+mj-lt"/>
              </a:rPr>
              <a:t>We observe that, during the week – 19, 20, 22, 24, 25, 27, 28 and 29 the revenues were higher than other weeks</a:t>
            </a:r>
          </a:p>
        </p:txBody>
      </p:sp>
      <p:pic>
        <p:nvPicPr>
          <p:cNvPr id="3" name="Picture 2">
            <a:extLst>
              <a:ext uri="{FF2B5EF4-FFF2-40B4-BE49-F238E27FC236}">
                <a16:creationId xmlns:a16="http://schemas.microsoft.com/office/drawing/2014/main" id="{AE6CD6BD-25B3-48E0-D319-EC8AAC6E656E}"/>
              </a:ext>
            </a:extLst>
          </p:cNvPr>
          <p:cNvPicPr>
            <a:picLocks noChangeAspect="1"/>
          </p:cNvPicPr>
          <p:nvPr/>
        </p:nvPicPr>
        <p:blipFill>
          <a:blip r:embed="rId2"/>
          <a:stretch>
            <a:fillRect/>
          </a:stretch>
        </p:blipFill>
        <p:spPr>
          <a:xfrm>
            <a:off x="2174395" y="1218516"/>
            <a:ext cx="7843201" cy="1765013"/>
          </a:xfrm>
          <a:prstGeom prst="rect">
            <a:avLst/>
          </a:prstGeom>
        </p:spPr>
      </p:pic>
    </p:spTree>
    <p:extLst>
      <p:ext uri="{BB962C8B-B14F-4D97-AF65-F5344CB8AC3E}">
        <p14:creationId xmlns:p14="http://schemas.microsoft.com/office/powerpoint/2010/main" val="4277494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571499" y="133091"/>
            <a:ext cx="11049001" cy="639955"/>
          </a:xfrm>
        </p:spPr>
        <p:txBody>
          <a:bodyPr/>
          <a:lstStyle/>
          <a:p>
            <a:r>
              <a:rPr lang="en-US" b="1" dirty="0"/>
              <a:t>Solution : </a:t>
            </a:r>
            <a:r>
              <a:rPr lang="en-US" dirty="0"/>
              <a:t>total revenues by property</a:t>
            </a:r>
          </a:p>
        </p:txBody>
      </p:sp>
      <p:sp>
        <p:nvSpPr>
          <p:cNvPr id="4" name="Slide Number Placeholder 3">
            <a:extLst>
              <a:ext uri="{FF2B5EF4-FFF2-40B4-BE49-F238E27FC236}">
                <a16:creationId xmlns:a16="http://schemas.microsoft.com/office/drawing/2014/main" id="{983F2185-3C0A-49BD-B0D2-30D7AAFD8434}"/>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7</a:t>
            </a:fld>
            <a:endParaRPr lang="en-US" sz="1600" b="1" dirty="0">
              <a:solidFill>
                <a:schemeClr val="bg1"/>
              </a:solidFill>
            </a:endParaRPr>
          </a:p>
        </p:txBody>
      </p:sp>
      <p:sp>
        <p:nvSpPr>
          <p:cNvPr id="16" name="Subtitle 11">
            <a:extLst>
              <a:ext uri="{FF2B5EF4-FFF2-40B4-BE49-F238E27FC236}">
                <a16:creationId xmlns:a16="http://schemas.microsoft.com/office/drawing/2014/main" id="{A4209FF0-8269-26FD-86CB-06953237B788}"/>
              </a:ext>
            </a:extLst>
          </p:cNvPr>
          <p:cNvSpPr txBox="1">
            <a:spLocks/>
          </p:cNvSpPr>
          <p:nvPr/>
        </p:nvSpPr>
        <p:spPr>
          <a:xfrm>
            <a:off x="5756989" y="1054186"/>
            <a:ext cx="5863511" cy="508738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1800" dirty="0">
                <a:solidFill>
                  <a:schemeClr val="bg1"/>
                </a:solidFill>
                <a:latin typeface="+mj-lt"/>
              </a:rPr>
              <a:t>In the Donut Chart, we can observe that, </a:t>
            </a:r>
            <a:r>
              <a:rPr lang="en-US" sz="1800" dirty="0" err="1">
                <a:solidFill>
                  <a:schemeClr val="bg1"/>
                </a:solidFill>
                <a:latin typeface="+mj-lt"/>
              </a:rPr>
              <a:t>Atliq</a:t>
            </a:r>
            <a:r>
              <a:rPr lang="en-US" sz="1800" dirty="0">
                <a:solidFill>
                  <a:schemeClr val="bg1"/>
                </a:solidFill>
                <a:latin typeface="+mj-lt"/>
              </a:rPr>
              <a:t> Exotica had the most revenues, which was 18.75 %. The other properties had less revenues than </a:t>
            </a:r>
            <a:r>
              <a:rPr lang="en-US" sz="1800" dirty="0" err="1">
                <a:solidFill>
                  <a:schemeClr val="bg1"/>
                </a:solidFill>
                <a:latin typeface="+mj-lt"/>
              </a:rPr>
              <a:t>Atliq</a:t>
            </a:r>
            <a:r>
              <a:rPr lang="en-US" sz="1800" dirty="0">
                <a:solidFill>
                  <a:schemeClr val="bg1"/>
                </a:solidFill>
                <a:latin typeface="+mj-lt"/>
              </a:rPr>
              <a:t> Exotica. </a:t>
            </a:r>
          </a:p>
          <a:p>
            <a:pPr marL="0" indent="0">
              <a:lnSpc>
                <a:spcPct val="100000"/>
              </a:lnSpc>
              <a:buNone/>
            </a:pPr>
            <a:r>
              <a:rPr lang="en-US" sz="1800" dirty="0">
                <a:solidFill>
                  <a:schemeClr val="bg1"/>
                </a:solidFill>
                <a:latin typeface="+mj-lt"/>
              </a:rPr>
              <a:t>Other properties revenues share were : </a:t>
            </a:r>
            <a:br>
              <a:rPr lang="en-US" sz="1800" dirty="0">
                <a:solidFill>
                  <a:schemeClr val="bg1"/>
                </a:solidFill>
                <a:latin typeface="+mj-lt"/>
              </a:rPr>
            </a:br>
            <a:br>
              <a:rPr lang="en-US" sz="1800" dirty="0">
                <a:solidFill>
                  <a:schemeClr val="bg1"/>
                </a:solidFill>
                <a:latin typeface="+mj-lt"/>
              </a:rPr>
            </a:br>
            <a:r>
              <a:rPr lang="en-US" sz="1800" dirty="0" err="1">
                <a:solidFill>
                  <a:schemeClr val="bg1"/>
                </a:solidFill>
                <a:latin typeface="+mj-lt"/>
              </a:rPr>
              <a:t>Atliq</a:t>
            </a:r>
            <a:r>
              <a:rPr lang="en-US" sz="1800" dirty="0">
                <a:solidFill>
                  <a:schemeClr val="bg1"/>
                </a:solidFill>
                <a:latin typeface="+mj-lt"/>
              </a:rPr>
              <a:t> Palace : 17.80 %</a:t>
            </a:r>
          </a:p>
          <a:p>
            <a:pPr marL="0" indent="0">
              <a:lnSpc>
                <a:spcPct val="100000"/>
              </a:lnSpc>
              <a:buNone/>
            </a:pPr>
            <a:r>
              <a:rPr lang="en-US" sz="1800" dirty="0" err="1">
                <a:solidFill>
                  <a:schemeClr val="bg1"/>
                </a:solidFill>
                <a:latin typeface="+mj-lt"/>
              </a:rPr>
              <a:t>Atliq</a:t>
            </a:r>
            <a:r>
              <a:rPr lang="en-US" sz="1800" dirty="0">
                <a:solidFill>
                  <a:schemeClr val="bg1"/>
                </a:solidFill>
                <a:latin typeface="+mj-lt"/>
              </a:rPr>
              <a:t> City : 16.73 %</a:t>
            </a:r>
          </a:p>
          <a:p>
            <a:pPr marL="0" indent="0">
              <a:lnSpc>
                <a:spcPct val="100000"/>
              </a:lnSpc>
              <a:buNone/>
            </a:pPr>
            <a:r>
              <a:rPr lang="en-US" sz="1800" dirty="0" err="1">
                <a:solidFill>
                  <a:schemeClr val="bg1"/>
                </a:solidFill>
                <a:latin typeface="+mj-lt"/>
              </a:rPr>
              <a:t>Atliq</a:t>
            </a:r>
            <a:r>
              <a:rPr lang="en-US" sz="1800" dirty="0">
                <a:solidFill>
                  <a:schemeClr val="bg1"/>
                </a:solidFill>
                <a:latin typeface="+mj-lt"/>
              </a:rPr>
              <a:t> Blu : 15.27 %</a:t>
            </a:r>
          </a:p>
          <a:p>
            <a:pPr marL="0" indent="0">
              <a:lnSpc>
                <a:spcPct val="100000"/>
              </a:lnSpc>
              <a:buNone/>
            </a:pPr>
            <a:r>
              <a:rPr lang="en-US" sz="1800" dirty="0" err="1">
                <a:solidFill>
                  <a:schemeClr val="bg1"/>
                </a:solidFill>
                <a:latin typeface="+mj-lt"/>
              </a:rPr>
              <a:t>Atliq</a:t>
            </a:r>
            <a:r>
              <a:rPr lang="en-US" sz="1800" dirty="0">
                <a:solidFill>
                  <a:schemeClr val="bg1"/>
                </a:solidFill>
                <a:latin typeface="+mj-lt"/>
              </a:rPr>
              <a:t> Bay : 15.22 %</a:t>
            </a:r>
          </a:p>
          <a:p>
            <a:pPr marL="0" indent="0">
              <a:lnSpc>
                <a:spcPct val="100000"/>
              </a:lnSpc>
              <a:buNone/>
            </a:pPr>
            <a:r>
              <a:rPr lang="en-US" sz="1800" dirty="0" err="1">
                <a:solidFill>
                  <a:schemeClr val="bg1"/>
                </a:solidFill>
                <a:latin typeface="+mj-lt"/>
              </a:rPr>
              <a:t>Atliq</a:t>
            </a:r>
            <a:r>
              <a:rPr lang="en-US" sz="1800" dirty="0">
                <a:solidFill>
                  <a:schemeClr val="bg1"/>
                </a:solidFill>
                <a:latin typeface="+mj-lt"/>
              </a:rPr>
              <a:t> Grands : 12.38 %</a:t>
            </a:r>
          </a:p>
          <a:p>
            <a:pPr marL="0" indent="0">
              <a:lnSpc>
                <a:spcPct val="100000"/>
              </a:lnSpc>
              <a:buNone/>
            </a:pPr>
            <a:r>
              <a:rPr lang="en-US" sz="1800" dirty="0" err="1">
                <a:solidFill>
                  <a:schemeClr val="bg1"/>
                </a:solidFill>
                <a:latin typeface="+mj-lt"/>
              </a:rPr>
              <a:t>Atliq</a:t>
            </a:r>
            <a:r>
              <a:rPr lang="en-US" sz="1800" dirty="0">
                <a:solidFill>
                  <a:schemeClr val="bg1"/>
                </a:solidFill>
                <a:latin typeface="+mj-lt"/>
              </a:rPr>
              <a:t> Seasons : 3.87 %</a:t>
            </a:r>
          </a:p>
          <a:p>
            <a:pPr marL="0" indent="0">
              <a:lnSpc>
                <a:spcPct val="100000"/>
              </a:lnSpc>
              <a:buNone/>
            </a:pPr>
            <a:endParaRPr lang="en-US" sz="1800" dirty="0">
              <a:solidFill>
                <a:schemeClr val="bg1"/>
              </a:solidFill>
              <a:latin typeface="+mj-lt"/>
            </a:endParaRPr>
          </a:p>
          <a:p>
            <a:pPr marL="0" indent="0">
              <a:lnSpc>
                <a:spcPct val="100000"/>
              </a:lnSpc>
              <a:buNone/>
            </a:pPr>
            <a:r>
              <a:rPr lang="en-US" sz="1800" dirty="0">
                <a:solidFill>
                  <a:schemeClr val="bg1"/>
                </a:solidFill>
                <a:latin typeface="+mj-lt"/>
              </a:rPr>
              <a:t>Here, </a:t>
            </a:r>
            <a:r>
              <a:rPr lang="en-US" sz="1800" dirty="0" err="1">
                <a:solidFill>
                  <a:schemeClr val="bg1"/>
                </a:solidFill>
                <a:latin typeface="+mj-lt"/>
              </a:rPr>
              <a:t>Atliq</a:t>
            </a:r>
            <a:r>
              <a:rPr lang="en-US" sz="1800" dirty="0">
                <a:solidFill>
                  <a:schemeClr val="bg1"/>
                </a:solidFill>
                <a:latin typeface="+mj-lt"/>
              </a:rPr>
              <a:t> Seasons had least revenue shares in </a:t>
            </a:r>
            <a:r>
              <a:rPr lang="en-US" sz="1800" dirty="0" err="1">
                <a:solidFill>
                  <a:schemeClr val="bg1"/>
                </a:solidFill>
                <a:latin typeface="+mj-lt"/>
              </a:rPr>
              <a:t>Atliq</a:t>
            </a:r>
            <a:r>
              <a:rPr lang="en-US" sz="1800" dirty="0">
                <a:solidFill>
                  <a:schemeClr val="bg1"/>
                </a:solidFill>
                <a:latin typeface="+mj-lt"/>
              </a:rPr>
              <a:t> Hospitality.</a:t>
            </a:r>
          </a:p>
          <a:p>
            <a:pPr marL="0" indent="0">
              <a:lnSpc>
                <a:spcPct val="100000"/>
              </a:lnSpc>
              <a:buNone/>
            </a:pPr>
            <a:endParaRPr lang="en-US" sz="1800" dirty="0">
              <a:solidFill>
                <a:schemeClr val="bg1"/>
              </a:solidFill>
              <a:latin typeface="+mj-lt"/>
            </a:endParaRPr>
          </a:p>
        </p:txBody>
      </p:sp>
      <p:pic>
        <p:nvPicPr>
          <p:cNvPr id="3" name="Picture 2">
            <a:extLst>
              <a:ext uri="{FF2B5EF4-FFF2-40B4-BE49-F238E27FC236}">
                <a16:creationId xmlns:a16="http://schemas.microsoft.com/office/drawing/2014/main" id="{6887B3F7-39BE-492C-B6B2-97F2CE32CF1A}"/>
              </a:ext>
            </a:extLst>
          </p:cNvPr>
          <p:cNvPicPr>
            <a:picLocks noChangeAspect="1"/>
          </p:cNvPicPr>
          <p:nvPr/>
        </p:nvPicPr>
        <p:blipFill>
          <a:blip r:embed="rId2"/>
          <a:stretch>
            <a:fillRect/>
          </a:stretch>
        </p:blipFill>
        <p:spPr>
          <a:xfrm>
            <a:off x="571499" y="2303087"/>
            <a:ext cx="4957998" cy="2589587"/>
          </a:xfrm>
          <a:prstGeom prst="rect">
            <a:avLst/>
          </a:prstGeom>
        </p:spPr>
      </p:pic>
    </p:spTree>
    <p:extLst>
      <p:ext uri="{BB962C8B-B14F-4D97-AF65-F5344CB8AC3E}">
        <p14:creationId xmlns:p14="http://schemas.microsoft.com/office/powerpoint/2010/main" val="503464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571499" y="133091"/>
            <a:ext cx="11049001" cy="639955"/>
          </a:xfrm>
        </p:spPr>
        <p:txBody>
          <a:bodyPr/>
          <a:lstStyle/>
          <a:p>
            <a:r>
              <a:rPr lang="en-US" b="1" dirty="0"/>
              <a:t>Solution : </a:t>
            </a:r>
            <a:r>
              <a:rPr lang="en-US" dirty="0"/>
              <a:t>total revenues by city</a:t>
            </a:r>
          </a:p>
        </p:txBody>
      </p:sp>
      <p:sp>
        <p:nvSpPr>
          <p:cNvPr id="4" name="Slide Number Placeholder 3">
            <a:extLst>
              <a:ext uri="{FF2B5EF4-FFF2-40B4-BE49-F238E27FC236}">
                <a16:creationId xmlns:a16="http://schemas.microsoft.com/office/drawing/2014/main" id="{983F2185-3C0A-49BD-B0D2-30D7AAFD8434}"/>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8</a:t>
            </a:fld>
            <a:endParaRPr lang="en-US" sz="1600" b="1" dirty="0">
              <a:solidFill>
                <a:schemeClr val="bg1"/>
              </a:solidFill>
            </a:endParaRPr>
          </a:p>
        </p:txBody>
      </p:sp>
      <p:sp>
        <p:nvSpPr>
          <p:cNvPr id="16" name="Subtitle 11">
            <a:extLst>
              <a:ext uri="{FF2B5EF4-FFF2-40B4-BE49-F238E27FC236}">
                <a16:creationId xmlns:a16="http://schemas.microsoft.com/office/drawing/2014/main" id="{A4209FF0-8269-26FD-86CB-06953237B788}"/>
              </a:ext>
            </a:extLst>
          </p:cNvPr>
          <p:cNvSpPr txBox="1">
            <a:spLocks/>
          </p:cNvSpPr>
          <p:nvPr/>
        </p:nvSpPr>
        <p:spPr>
          <a:xfrm>
            <a:off x="1674455" y="3621683"/>
            <a:ext cx="8843089" cy="179940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None/>
            </a:pPr>
            <a:r>
              <a:rPr lang="en-US" sz="1800" dirty="0">
                <a:solidFill>
                  <a:schemeClr val="bg1"/>
                </a:solidFill>
                <a:latin typeface="+mj-lt"/>
              </a:rPr>
              <a:t>In the above graph we can observe the total revenues by cities. Here, Mumbai had the highest revenue amount ( Approx. Rs. 668.64 M ). </a:t>
            </a:r>
          </a:p>
          <a:p>
            <a:pPr marL="0" indent="0" algn="ctr">
              <a:lnSpc>
                <a:spcPct val="150000"/>
              </a:lnSpc>
              <a:buNone/>
            </a:pPr>
            <a:r>
              <a:rPr lang="en-US" sz="1800" dirty="0">
                <a:solidFill>
                  <a:schemeClr val="bg1"/>
                </a:solidFill>
                <a:latin typeface="+mj-lt"/>
              </a:rPr>
              <a:t>Other cities – Bangalore, Hyderabad and Delhi had revenues Rs. 420.40 M, Rs. 325.23 M and Rs. 294.50 M respectively.</a:t>
            </a:r>
          </a:p>
        </p:txBody>
      </p:sp>
      <p:pic>
        <p:nvPicPr>
          <p:cNvPr id="3" name="Picture 2">
            <a:extLst>
              <a:ext uri="{FF2B5EF4-FFF2-40B4-BE49-F238E27FC236}">
                <a16:creationId xmlns:a16="http://schemas.microsoft.com/office/drawing/2014/main" id="{923793F7-E8BB-0F4A-6E31-3B265157B1E3}"/>
              </a:ext>
            </a:extLst>
          </p:cNvPr>
          <p:cNvPicPr>
            <a:picLocks noChangeAspect="1"/>
          </p:cNvPicPr>
          <p:nvPr/>
        </p:nvPicPr>
        <p:blipFill>
          <a:blip r:embed="rId2"/>
          <a:stretch>
            <a:fillRect/>
          </a:stretch>
        </p:blipFill>
        <p:spPr>
          <a:xfrm>
            <a:off x="3597245" y="871242"/>
            <a:ext cx="4997508" cy="2365076"/>
          </a:xfrm>
          <a:prstGeom prst="rect">
            <a:avLst/>
          </a:prstGeom>
        </p:spPr>
      </p:pic>
    </p:spTree>
    <p:extLst>
      <p:ext uri="{BB962C8B-B14F-4D97-AF65-F5344CB8AC3E}">
        <p14:creationId xmlns:p14="http://schemas.microsoft.com/office/powerpoint/2010/main" val="4267836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A10B49F-A2AF-46DE-89E1-741462CAE7F6}"/>
              </a:ext>
            </a:extLst>
          </p:cNvPr>
          <p:cNvSpPr>
            <a:spLocks noGrp="1"/>
          </p:cNvSpPr>
          <p:nvPr>
            <p:ph type="ctrTitle"/>
          </p:nvPr>
        </p:nvSpPr>
        <p:spPr>
          <a:xfrm>
            <a:off x="571499" y="133091"/>
            <a:ext cx="11049001" cy="639955"/>
          </a:xfrm>
        </p:spPr>
        <p:txBody>
          <a:bodyPr/>
          <a:lstStyle/>
          <a:p>
            <a:r>
              <a:rPr lang="en-US" b="1" dirty="0"/>
              <a:t>Solution : </a:t>
            </a:r>
            <a:r>
              <a:rPr lang="en-US" dirty="0"/>
              <a:t>% of occupancy by days</a:t>
            </a:r>
          </a:p>
        </p:txBody>
      </p:sp>
      <p:sp>
        <p:nvSpPr>
          <p:cNvPr id="4" name="Slide Number Placeholder 3">
            <a:extLst>
              <a:ext uri="{FF2B5EF4-FFF2-40B4-BE49-F238E27FC236}">
                <a16:creationId xmlns:a16="http://schemas.microsoft.com/office/drawing/2014/main" id="{983F2185-3C0A-49BD-B0D2-30D7AAFD8434}"/>
              </a:ext>
            </a:extLst>
          </p:cNvPr>
          <p:cNvSpPr>
            <a:spLocks noGrp="1"/>
          </p:cNvSpPr>
          <p:nvPr>
            <p:ph type="sldNum" sz="quarter" idx="12"/>
          </p:nvPr>
        </p:nvSpPr>
        <p:spPr>
          <a:xfrm>
            <a:off x="8610600" y="6356350"/>
            <a:ext cx="2743200" cy="365125"/>
          </a:xfrm>
        </p:spPr>
        <p:txBody>
          <a:bodyPr/>
          <a:lstStyle/>
          <a:p>
            <a:fld id="{4F6357DA-28E9-40D3-918C-4D14E8263D81}" type="slidenum">
              <a:rPr lang="en-US" sz="1600" b="1" smtClean="0">
                <a:solidFill>
                  <a:schemeClr val="bg1"/>
                </a:solidFill>
              </a:rPr>
              <a:pPr/>
              <a:t>9</a:t>
            </a:fld>
            <a:endParaRPr lang="en-US" sz="1600" b="1" dirty="0">
              <a:solidFill>
                <a:schemeClr val="bg1"/>
              </a:solidFill>
            </a:endParaRPr>
          </a:p>
        </p:txBody>
      </p:sp>
      <p:sp>
        <p:nvSpPr>
          <p:cNvPr id="16" name="Subtitle 11">
            <a:extLst>
              <a:ext uri="{FF2B5EF4-FFF2-40B4-BE49-F238E27FC236}">
                <a16:creationId xmlns:a16="http://schemas.microsoft.com/office/drawing/2014/main" id="{A4209FF0-8269-26FD-86CB-06953237B788}"/>
              </a:ext>
            </a:extLst>
          </p:cNvPr>
          <p:cNvSpPr txBox="1">
            <a:spLocks/>
          </p:cNvSpPr>
          <p:nvPr/>
        </p:nvSpPr>
        <p:spPr>
          <a:xfrm>
            <a:off x="1995196" y="3957236"/>
            <a:ext cx="8201608" cy="170377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None/>
            </a:pPr>
            <a:r>
              <a:rPr lang="en-US" sz="1800" dirty="0">
                <a:solidFill>
                  <a:schemeClr val="bg1"/>
                </a:solidFill>
                <a:latin typeface="+mj-lt"/>
              </a:rPr>
              <a:t>In the above graph, we can observe that, weekend has more occupancy percentage that weekdays, which is quite obvious. During weekends, people travel their </a:t>
            </a:r>
            <a:r>
              <a:rPr lang="en-US" sz="1800" dirty="0" err="1">
                <a:solidFill>
                  <a:schemeClr val="bg1"/>
                </a:solidFill>
                <a:latin typeface="+mj-lt"/>
              </a:rPr>
              <a:t>favourite</a:t>
            </a:r>
            <a:r>
              <a:rPr lang="en-US" sz="1800" dirty="0">
                <a:solidFill>
                  <a:schemeClr val="bg1"/>
                </a:solidFill>
                <a:latin typeface="+mj-lt"/>
              </a:rPr>
              <a:t> cities or places due to holiday from their works.</a:t>
            </a:r>
            <a:br>
              <a:rPr lang="en-US" sz="1800" dirty="0">
                <a:solidFill>
                  <a:schemeClr val="bg1"/>
                </a:solidFill>
                <a:latin typeface="+mj-lt"/>
              </a:rPr>
            </a:br>
            <a:br>
              <a:rPr lang="en-US" sz="1800" dirty="0">
                <a:solidFill>
                  <a:schemeClr val="bg1"/>
                </a:solidFill>
                <a:latin typeface="+mj-lt"/>
              </a:rPr>
            </a:br>
            <a:r>
              <a:rPr lang="en-US" sz="1800" dirty="0">
                <a:solidFill>
                  <a:schemeClr val="bg1"/>
                </a:solidFill>
                <a:latin typeface="+mj-lt"/>
              </a:rPr>
              <a:t>Weekend had 74 % occupancy, where as Weekdays had 51 % occupancy.</a:t>
            </a:r>
          </a:p>
        </p:txBody>
      </p:sp>
      <p:pic>
        <p:nvPicPr>
          <p:cNvPr id="3" name="Picture 2">
            <a:extLst>
              <a:ext uri="{FF2B5EF4-FFF2-40B4-BE49-F238E27FC236}">
                <a16:creationId xmlns:a16="http://schemas.microsoft.com/office/drawing/2014/main" id="{B4C0EBE3-305E-AA18-D837-9E68ED5012F7}"/>
              </a:ext>
            </a:extLst>
          </p:cNvPr>
          <p:cNvPicPr>
            <a:picLocks noChangeAspect="1"/>
          </p:cNvPicPr>
          <p:nvPr/>
        </p:nvPicPr>
        <p:blipFill>
          <a:blip r:embed="rId2"/>
          <a:stretch>
            <a:fillRect/>
          </a:stretch>
        </p:blipFill>
        <p:spPr>
          <a:xfrm>
            <a:off x="4336071" y="913005"/>
            <a:ext cx="3519854" cy="2692340"/>
          </a:xfrm>
          <a:prstGeom prst="rect">
            <a:avLst/>
          </a:prstGeom>
        </p:spPr>
      </p:pic>
    </p:spTree>
    <p:extLst>
      <p:ext uri="{BB962C8B-B14F-4D97-AF65-F5344CB8AC3E}">
        <p14:creationId xmlns:p14="http://schemas.microsoft.com/office/powerpoint/2010/main" val="1568308939"/>
      </p:ext>
    </p:extLst>
  </p:cSld>
  <p:clrMapOvr>
    <a:masterClrMapping/>
  </p:clrMapOvr>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E3C375"/>
      </a:dk2>
      <a:lt2>
        <a:srgbClr val="E7E6E6"/>
      </a:lt2>
      <a:accent1>
        <a:srgbClr val="485441"/>
      </a:accent1>
      <a:accent2>
        <a:srgbClr val="EBFFE4"/>
      </a:accent2>
      <a:accent3>
        <a:srgbClr val="AAC59E"/>
      </a:accent3>
      <a:accent4>
        <a:srgbClr val="7C4B79"/>
      </a:accent4>
      <a:accent5>
        <a:srgbClr val="C59EC3"/>
      </a:accent5>
      <a:accent6>
        <a:srgbClr val="302030"/>
      </a:accent6>
      <a:hlink>
        <a:srgbClr val="0563C1"/>
      </a:hlink>
      <a:folHlink>
        <a:srgbClr val="954F72"/>
      </a:folHlink>
    </a:clrScheme>
    <a:fontScheme name="Custom 74">
      <a:majorFont>
        <a:latin typeface="Avenir Next LT Pro"/>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taurant Pitch Deck_TM16411246_Win32_JC_v4.potx" id="{579F7F05-5F3A-44F6-BAD8-A9CB3AB382EA}" vid="{1F780C43-0257-417B-AF27-9B769DABFA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509A09C-A249-4D30-8888-26F183AD87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8CF18AE-D61A-46A3-9130-AB96E808872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4416BC72-0158-4AB8-9F35-F365C88D29DB}">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Restaurant pitch deck</Template>
  <TotalTime>229</TotalTime>
  <Words>744</Words>
  <Application>Microsoft Office PowerPoint</Application>
  <PresentationFormat>Widescreen</PresentationFormat>
  <Paragraphs>78</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Avenir Next LT Pro</vt:lpstr>
      <vt:lpstr>Calibri</vt:lpstr>
      <vt:lpstr>Courier New</vt:lpstr>
      <vt:lpstr>Kunstler Script</vt:lpstr>
      <vt:lpstr>Office Theme</vt:lpstr>
      <vt:lpstr>Atliq hospitality Analysis</vt:lpstr>
      <vt:lpstr>introduction</vt:lpstr>
      <vt:lpstr>Techniques used</vt:lpstr>
      <vt:lpstr>Business Problem</vt:lpstr>
      <vt:lpstr>Solution : total revenues, % of occupancy &amp; average rating</vt:lpstr>
      <vt:lpstr>Solution : Weekly trends</vt:lpstr>
      <vt:lpstr>Solution : total revenues by property</vt:lpstr>
      <vt:lpstr>Solution : total revenues by city</vt:lpstr>
      <vt:lpstr>Solution : % of occupancy by days</vt:lpstr>
      <vt:lpstr>Solution : bookings by room category</vt:lpstr>
      <vt:lpstr>Solution : % of Booking by booking platform</vt:lpstr>
      <vt:lpstr>Solution : bookings by category</vt:lpstr>
      <vt:lpstr>DASHBOARD</vt:lpstr>
      <vt:lpstr>DASHBOARD with filter</vt:lpstr>
      <vt:lpstr>DASHBOARD after filter apply</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Akashdeep Dam</dc:creator>
  <cp:lastModifiedBy>Akashdeep Dam</cp:lastModifiedBy>
  <cp:revision>37</cp:revision>
  <dcterms:created xsi:type="dcterms:W3CDTF">2024-10-16T08:34:09Z</dcterms:created>
  <dcterms:modified xsi:type="dcterms:W3CDTF">2024-10-16T12:24:37Z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